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F7474494-DD49-4A63-9D1E-97AFC19F51F3}"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59BAB2A-B3A0-44A5-8629-6852CB7E79AC}" type="slidenum">
              <a:rPr lang="he-IL" smtClean="0"/>
              <a:t>‹#›</a:t>
            </a:fld>
            <a:endParaRPr lang="he-IL"/>
          </a:p>
        </p:txBody>
      </p:sp>
    </p:spTree>
    <p:extLst>
      <p:ext uri="{BB962C8B-B14F-4D97-AF65-F5344CB8AC3E}">
        <p14:creationId xmlns:p14="http://schemas.microsoft.com/office/powerpoint/2010/main" val="237921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F7474494-DD49-4A63-9D1E-97AFC19F51F3}"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59BAB2A-B3A0-44A5-8629-6852CB7E79AC}" type="slidenum">
              <a:rPr lang="he-IL" smtClean="0"/>
              <a:t>‹#›</a:t>
            </a:fld>
            <a:endParaRPr lang="he-IL"/>
          </a:p>
        </p:txBody>
      </p:sp>
    </p:spTree>
    <p:extLst>
      <p:ext uri="{BB962C8B-B14F-4D97-AF65-F5344CB8AC3E}">
        <p14:creationId xmlns:p14="http://schemas.microsoft.com/office/powerpoint/2010/main" val="1741677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F7474494-DD49-4A63-9D1E-97AFC19F51F3}"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59BAB2A-B3A0-44A5-8629-6852CB7E79AC}" type="slidenum">
              <a:rPr lang="he-IL" smtClean="0"/>
              <a:t>‹#›</a:t>
            </a:fld>
            <a:endParaRPr lang="he-IL"/>
          </a:p>
        </p:txBody>
      </p:sp>
    </p:spTree>
    <p:extLst>
      <p:ext uri="{BB962C8B-B14F-4D97-AF65-F5344CB8AC3E}">
        <p14:creationId xmlns:p14="http://schemas.microsoft.com/office/powerpoint/2010/main" val="3413503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F7474494-DD49-4A63-9D1E-97AFC19F51F3}"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59BAB2A-B3A0-44A5-8629-6852CB7E79AC}" type="slidenum">
              <a:rPr lang="he-IL" smtClean="0"/>
              <a:t>‹#›</a:t>
            </a:fld>
            <a:endParaRPr lang="he-IL"/>
          </a:p>
        </p:txBody>
      </p:sp>
    </p:spTree>
    <p:extLst>
      <p:ext uri="{BB962C8B-B14F-4D97-AF65-F5344CB8AC3E}">
        <p14:creationId xmlns:p14="http://schemas.microsoft.com/office/powerpoint/2010/main" val="2224144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474494-DD49-4A63-9D1E-97AFC19F51F3}"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59BAB2A-B3A0-44A5-8629-6852CB7E79AC}" type="slidenum">
              <a:rPr lang="he-IL" smtClean="0"/>
              <a:t>‹#›</a:t>
            </a:fld>
            <a:endParaRPr lang="he-IL"/>
          </a:p>
        </p:txBody>
      </p:sp>
    </p:spTree>
    <p:extLst>
      <p:ext uri="{BB962C8B-B14F-4D97-AF65-F5344CB8AC3E}">
        <p14:creationId xmlns:p14="http://schemas.microsoft.com/office/powerpoint/2010/main" val="2436338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F7474494-DD49-4A63-9D1E-97AFC19F51F3}" type="datetimeFigureOut">
              <a:rPr lang="he-IL" smtClean="0"/>
              <a:t>י"ג/תשרי/תשע"ד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59BAB2A-B3A0-44A5-8629-6852CB7E79AC}" type="slidenum">
              <a:rPr lang="he-IL" smtClean="0"/>
              <a:t>‹#›</a:t>
            </a:fld>
            <a:endParaRPr lang="he-IL"/>
          </a:p>
        </p:txBody>
      </p:sp>
    </p:spTree>
    <p:extLst>
      <p:ext uri="{BB962C8B-B14F-4D97-AF65-F5344CB8AC3E}">
        <p14:creationId xmlns:p14="http://schemas.microsoft.com/office/powerpoint/2010/main" val="3815828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F7474494-DD49-4A63-9D1E-97AFC19F51F3}" type="datetimeFigureOut">
              <a:rPr lang="he-IL" smtClean="0"/>
              <a:t>י"ג/תשרי/תשע"ד</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C59BAB2A-B3A0-44A5-8629-6852CB7E79AC}" type="slidenum">
              <a:rPr lang="he-IL" smtClean="0"/>
              <a:t>‹#›</a:t>
            </a:fld>
            <a:endParaRPr lang="he-IL"/>
          </a:p>
        </p:txBody>
      </p:sp>
    </p:spTree>
    <p:extLst>
      <p:ext uri="{BB962C8B-B14F-4D97-AF65-F5344CB8AC3E}">
        <p14:creationId xmlns:p14="http://schemas.microsoft.com/office/powerpoint/2010/main" val="2940937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F7474494-DD49-4A63-9D1E-97AFC19F51F3}" type="datetimeFigureOut">
              <a:rPr lang="he-IL" smtClean="0"/>
              <a:t>י"ג/תשרי/תשע"ד</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C59BAB2A-B3A0-44A5-8629-6852CB7E79AC}" type="slidenum">
              <a:rPr lang="he-IL" smtClean="0"/>
              <a:t>‹#›</a:t>
            </a:fld>
            <a:endParaRPr lang="he-IL"/>
          </a:p>
        </p:txBody>
      </p:sp>
    </p:spTree>
    <p:extLst>
      <p:ext uri="{BB962C8B-B14F-4D97-AF65-F5344CB8AC3E}">
        <p14:creationId xmlns:p14="http://schemas.microsoft.com/office/powerpoint/2010/main" val="1426114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74494-DD49-4A63-9D1E-97AFC19F51F3}" type="datetimeFigureOut">
              <a:rPr lang="he-IL" smtClean="0"/>
              <a:t>י"ג/תשרי/תשע"ד</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C59BAB2A-B3A0-44A5-8629-6852CB7E79AC}" type="slidenum">
              <a:rPr lang="he-IL" smtClean="0"/>
              <a:t>‹#›</a:t>
            </a:fld>
            <a:endParaRPr lang="he-IL"/>
          </a:p>
        </p:txBody>
      </p:sp>
    </p:spTree>
    <p:extLst>
      <p:ext uri="{BB962C8B-B14F-4D97-AF65-F5344CB8AC3E}">
        <p14:creationId xmlns:p14="http://schemas.microsoft.com/office/powerpoint/2010/main" val="361427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474494-DD49-4A63-9D1E-97AFC19F51F3}" type="datetimeFigureOut">
              <a:rPr lang="he-IL" smtClean="0"/>
              <a:t>י"ג/תשרי/תשע"ד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59BAB2A-B3A0-44A5-8629-6852CB7E79AC}" type="slidenum">
              <a:rPr lang="he-IL" smtClean="0"/>
              <a:t>‹#›</a:t>
            </a:fld>
            <a:endParaRPr lang="he-IL"/>
          </a:p>
        </p:txBody>
      </p:sp>
    </p:spTree>
    <p:extLst>
      <p:ext uri="{BB962C8B-B14F-4D97-AF65-F5344CB8AC3E}">
        <p14:creationId xmlns:p14="http://schemas.microsoft.com/office/powerpoint/2010/main" val="3750432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474494-DD49-4A63-9D1E-97AFC19F51F3}" type="datetimeFigureOut">
              <a:rPr lang="he-IL" smtClean="0"/>
              <a:t>י"ג/תשרי/תשע"ד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59BAB2A-B3A0-44A5-8629-6852CB7E79AC}" type="slidenum">
              <a:rPr lang="he-IL" smtClean="0"/>
              <a:t>‹#›</a:t>
            </a:fld>
            <a:endParaRPr lang="he-IL"/>
          </a:p>
        </p:txBody>
      </p:sp>
    </p:spTree>
    <p:extLst>
      <p:ext uri="{BB962C8B-B14F-4D97-AF65-F5344CB8AC3E}">
        <p14:creationId xmlns:p14="http://schemas.microsoft.com/office/powerpoint/2010/main" val="3715626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7474494-DD49-4A63-9D1E-97AFC19F51F3}" type="datetimeFigureOut">
              <a:rPr lang="he-IL" smtClean="0"/>
              <a:t>י"ג/תשרי/תשע"ד</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59BAB2A-B3A0-44A5-8629-6852CB7E79AC}" type="slidenum">
              <a:rPr lang="he-IL" smtClean="0"/>
              <a:t>‹#›</a:t>
            </a:fld>
            <a:endParaRPr lang="he-IL"/>
          </a:p>
        </p:txBody>
      </p:sp>
    </p:spTree>
    <p:extLst>
      <p:ext uri="{BB962C8B-B14F-4D97-AF65-F5344CB8AC3E}">
        <p14:creationId xmlns:p14="http://schemas.microsoft.com/office/powerpoint/2010/main" val="2584420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6316" y="1556792"/>
            <a:ext cx="6431368" cy="2308324"/>
          </a:xfrm>
          <a:prstGeom prst="rect">
            <a:avLst/>
          </a:prstGeom>
          <a:noFill/>
        </p:spPr>
        <p:txBody>
          <a:bodyPr wrap="square" lIns="91440" tIns="45720" rIns="91440" bIns="45720">
            <a:spAutoFit/>
          </a:bodyPr>
          <a:lstStyle/>
          <a:p>
            <a:pPr algn="ctr"/>
            <a:r>
              <a:rPr lang="en-GB" sz="7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Rosh </a:t>
            </a:r>
            <a:r>
              <a:rPr lang="en-GB" sz="7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Hashana</a:t>
            </a:r>
            <a:r>
              <a:rPr lang="en-GB" sz="7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en-GB" sz="7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Tefilla</a:t>
            </a:r>
            <a:endParaRPr lang="he-IL" sz="72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TextBox 1"/>
          <p:cNvSpPr txBox="1"/>
          <p:nvPr/>
        </p:nvSpPr>
        <p:spPr>
          <a:xfrm>
            <a:off x="899592" y="5951021"/>
            <a:ext cx="7344816" cy="646331"/>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0"/>
            <a:r>
              <a:rPr lang="en-GB" dirty="0"/>
              <a:t>© </a:t>
            </a:r>
            <a:r>
              <a:rPr lang="en-GB" dirty="0" err="1"/>
              <a:t>Shaalvim</a:t>
            </a:r>
            <a:r>
              <a:rPr lang="en-GB" dirty="0"/>
              <a:t> For Women and Rabbi </a:t>
            </a:r>
            <a:r>
              <a:rPr lang="en-GB" dirty="0" err="1"/>
              <a:t>Menachem</a:t>
            </a:r>
            <a:r>
              <a:rPr lang="en-GB" dirty="0"/>
              <a:t> </a:t>
            </a:r>
            <a:r>
              <a:rPr lang="en-GB" dirty="0" err="1"/>
              <a:t>Leibtag</a:t>
            </a:r>
            <a:r>
              <a:rPr lang="en-GB" dirty="0"/>
              <a:t>.</a:t>
            </a:r>
            <a:endParaRPr lang="en-US" dirty="0"/>
          </a:p>
          <a:p>
            <a:pPr algn="ctr" rtl="0"/>
            <a:r>
              <a:rPr lang="en-GB" dirty="0"/>
              <a:t>Please feel free to use and share but please give credit to the above parties. </a:t>
            </a:r>
            <a:endParaRPr lang="en-US" dirty="0"/>
          </a:p>
        </p:txBody>
      </p:sp>
    </p:spTree>
    <p:extLst>
      <p:ext uri="{BB962C8B-B14F-4D97-AF65-F5344CB8AC3E}">
        <p14:creationId xmlns:p14="http://schemas.microsoft.com/office/powerpoint/2010/main" val="3704148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e-IL" sz="8000" dirty="0" smtClean="0">
                <a:solidFill>
                  <a:schemeClr val="accent3"/>
                </a:solidFill>
                <a:effectLst>
                  <a:outerShdw blurRad="38100" dist="38100" dir="2700000" algn="tl">
                    <a:srgbClr val="000000">
                      <a:alpha val="43137"/>
                    </a:srgbClr>
                  </a:outerShdw>
                </a:effectLst>
              </a:rPr>
              <a:t>אשרי</a:t>
            </a:r>
            <a:endParaRPr lang="he-IL" dirty="0">
              <a:solidFill>
                <a:schemeClr val="accent3"/>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a:bodyPr>
          <a:lstStyle/>
          <a:p>
            <a:r>
              <a:rPr lang="en-GB" sz="4000" dirty="0" smtClean="0">
                <a:solidFill>
                  <a:schemeClr val="tx1"/>
                </a:solidFill>
              </a:rPr>
              <a:t>Introduction to </a:t>
            </a:r>
            <a:r>
              <a:rPr lang="en-GB" sz="4000" dirty="0" err="1" smtClean="0">
                <a:solidFill>
                  <a:schemeClr val="tx1"/>
                </a:solidFill>
              </a:rPr>
              <a:t>Slichot</a:t>
            </a:r>
            <a:endParaRPr lang="he-IL" sz="4000" dirty="0">
              <a:solidFill>
                <a:schemeClr val="tx1"/>
              </a:solidFill>
            </a:endParaRPr>
          </a:p>
        </p:txBody>
      </p:sp>
    </p:spTree>
    <p:extLst>
      <p:ext uri="{BB962C8B-B14F-4D97-AF65-F5344CB8AC3E}">
        <p14:creationId xmlns:p14="http://schemas.microsoft.com/office/powerpoint/2010/main" val="4135017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8"/>
            <a:ext cx="8856984" cy="6480720"/>
          </a:xfrm>
        </p:spPr>
        <p:txBody>
          <a:bodyPr>
            <a:normAutofit fontScale="62500" lnSpcReduction="20000"/>
          </a:bodyPr>
          <a:lstStyle/>
          <a:p>
            <a:pPr marL="0" indent="0">
              <a:buNone/>
            </a:pPr>
            <a:r>
              <a:rPr lang="he-IL" b="1" dirty="0" smtClean="0">
                <a:effectLst/>
                <a:latin typeface="David" pitchFamily="34" charset="-79"/>
                <a:cs typeface="David" pitchFamily="34" charset="-79"/>
              </a:rPr>
              <a:t>א</a:t>
            </a:r>
            <a:r>
              <a:rPr lang="he-IL" dirty="0" smtClean="0">
                <a:effectLst/>
                <a:latin typeface="David" pitchFamily="34" charset="-79"/>
                <a:cs typeface="David" pitchFamily="34" charset="-79"/>
              </a:rPr>
              <a:t> תְּהִלָּה לְדָוִד אֲרוֹמִמְךָ אֱלוֹהַי הַמֶּלֶךְ וַאֲבָרְכָה שִׁמְךָ לְעוֹלָם וָעֶד. </a:t>
            </a:r>
          </a:p>
          <a:p>
            <a:pPr marL="0" indent="0">
              <a:buNone/>
            </a:pPr>
            <a:r>
              <a:rPr lang="he-IL" b="1" dirty="0" smtClean="0">
                <a:effectLst/>
                <a:latin typeface="David" pitchFamily="34" charset="-79"/>
                <a:cs typeface="David" pitchFamily="34" charset="-79"/>
              </a:rPr>
              <a:t>ב</a:t>
            </a:r>
            <a:r>
              <a:rPr lang="he-IL" dirty="0" smtClean="0">
                <a:effectLst/>
                <a:latin typeface="David" pitchFamily="34" charset="-79"/>
                <a:cs typeface="David" pitchFamily="34" charset="-79"/>
              </a:rPr>
              <a:t> בְּכָל-יוֹם אֲבָרְכֶךָּ וַאֲהַלְלָה שִׁמְךָ לְעוֹלָם וָעֶד.</a:t>
            </a:r>
          </a:p>
          <a:p>
            <a:pPr marL="0" indent="0">
              <a:buNone/>
            </a:pPr>
            <a:r>
              <a:rPr lang="he-IL" b="1" dirty="0" smtClean="0">
                <a:effectLst/>
                <a:latin typeface="David" pitchFamily="34" charset="-79"/>
                <a:cs typeface="David" pitchFamily="34" charset="-79"/>
              </a:rPr>
              <a:t>ג</a:t>
            </a:r>
            <a:r>
              <a:rPr lang="he-IL" dirty="0" smtClean="0">
                <a:effectLst/>
                <a:latin typeface="David" pitchFamily="34" charset="-79"/>
                <a:cs typeface="David" pitchFamily="34" charset="-79"/>
              </a:rPr>
              <a:t> גָּדוֹל יְהוָה וּמְהֻלָּל מְאֹד וְלִגְדֻלָּתוֹ אֵין חֵקֶר. </a:t>
            </a:r>
          </a:p>
          <a:p>
            <a:pPr marL="0" indent="0">
              <a:buNone/>
            </a:pPr>
            <a:r>
              <a:rPr lang="he-IL" b="1" dirty="0" smtClean="0">
                <a:effectLst/>
                <a:latin typeface="David" pitchFamily="34" charset="-79"/>
                <a:cs typeface="David" pitchFamily="34" charset="-79"/>
              </a:rPr>
              <a:t>ד</a:t>
            </a:r>
            <a:r>
              <a:rPr lang="he-IL" dirty="0" smtClean="0">
                <a:effectLst/>
                <a:latin typeface="David" pitchFamily="34" charset="-79"/>
                <a:cs typeface="David" pitchFamily="34" charset="-79"/>
              </a:rPr>
              <a:t> דּוֹר לְדוֹר יְשַׁבַּח מַעֲשֶׂיךָ וּגְבוּרֹתֶיךָ יַגִּידוּ. </a:t>
            </a:r>
          </a:p>
          <a:p>
            <a:pPr marL="0" indent="0">
              <a:buNone/>
            </a:pPr>
            <a:r>
              <a:rPr lang="he-IL" b="1" dirty="0" smtClean="0">
                <a:effectLst/>
                <a:latin typeface="David" pitchFamily="34" charset="-79"/>
                <a:cs typeface="David" pitchFamily="34" charset="-79"/>
              </a:rPr>
              <a:t>ה</a:t>
            </a:r>
            <a:r>
              <a:rPr lang="he-IL" dirty="0" smtClean="0">
                <a:effectLst/>
                <a:latin typeface="David" pitchFamily="34" charset="-79"/>
                <a:cs typeface="David" pitchFamily="34" charset="-79"/>
              </a:rPr>
              <a:t> הֲדַר כְּבוֹד הוֹדֶךָ וְדִבְרֵי נִפְלְאֹתֶיךָ אָשִׂיחָה. </a:t>
            </a:r>
          </a:p>
          <a:p>
            <a:pPr marL="0" indent="0">
              <a:buNone/>
            </a:pPr>
            <a:r>
              <a:rPr lang="he-IL" b="1" dirty="0" smtClean="0">
                <a:effectLst/>
                <a:latin typeface="David" pitchFamily="34" charset="-79"/>
                <a:cs typeface="David" pitchFamily="34" charset="-79"/>
              </a:rPr>
              <a:t>ו</a:t>
            </a:r>
            <a:r>
              <a:rPr lang="he-IL" dirty="0" smtClean="0">
                <a:effectLst/>
                <a:latin typeface="David" pitchFamily="34" charset="-79"/>
                <a:cs typeface="David" pitchFamily="34" charset="-79"/>
              </a:rPr>
              <a:t> וֶעֱזוּז נוֹרְאֹתֶיךָ יֹאמֵרוּ וּגְדֻלָּתְךָ אֲסַפְּרֶנָּה. </a:t>
            </a:r>
          </a:p>
          <a:p>
            <a:pPr marL="0" indent="0">
              <a:buNone/>
            </a:pPr>
            <a:r>
              <a:rPr lang="he-IL" b="1" dirty="0" smtClean="0">
                <a:effectLst/>
                <a:latin typeface="David" pitchFamily="34" charset="-79"/>
                <a:cs typeface="David" pitchFamily="34" charset="-79"/>
              </a:rPr>
              <a:t>ז</a:t>
            </a:r>
            <a:r>
              <a:rPr lang="he-IL" dirty="0" smtClean="0">
                <a:effectLst/>
                <a:latin typeface="David" pitchFamily="34" charset="-79"/>
                <a:cs typeface="David" pitchFamily="34" charset="-79"/>
              </a:rPr>
              <a:t> זֵכֶר רַב-טוּבְךָ יַבִּיעוּ וְצִדְקָתְךָ יְרַנֵּנוּ. </a:t>
            </a:r>
          </a:p>
          <a:p>
            <a:pPr marL="0" indent="0">
              <a:buNone/>
            </a:pPr>
            <a:r>
              <a:rPr lang="he-IL" b="1" dirty="0" smtClean="0">
                <a:effectLst/>
                <a:latin typeface="David" pitchFamily="34" charset="-79"/>
                <a:cs typeface="David" pitchFamily="34" charset="-79"/>
              </a:rPr>
              <a:t>ח</a:t>
            </a:r>
            <a:r>
              <a:rPr lang="he-IL" dirty="0" smtClean="0">
                <a:effectLst/>
                <a:latin typeface="David" pitchFamily="34" charset="-79"/>
                <a:cs typeface="David" pitchFamily="34" charset="-79"/>
              </a:rPr>
              <a:t> חַנּוּן וְרַחוּם יְהוָה אֶרֶךְ אַפַּיִם וּגְדָל-חָסֶד. </a:t>
            </a:r>
          </a:p>
          <a:p>
            <a:pPr marL="0" indent="0">
              <a:buNone/>
            </a:pPr>
            <a:r>
              <a:rPr lang="he-IL" b="1" dirty="0" smtClean="0">
                <a:effectLst/>
                <a:latin typeface="David" pitchFamily="34" charset="-79"/>
                <a:cs typeface="David" pitchFamily="34" charset="-79"/>
              </a:rPr>
              <a:t>ט</a:t>
            </a:r>
            <a:r>
              <a:rPr lang="he-IL" dirty="0" smtClean="0">
                <a:effectLst/>
                <a:latin typeface="David" pitchFamily="34" charset="-79"/>
                <a:cs typeface="David" pitchFamily="34" charset="-79"/>
              </a:rPr>
              <a:t> טוֹב-יְהוָה לַכֹּל וְרַחֲמָיו עַל-כָּל-מַעֲשָׂיו. </a:t>
            </a:r>
          </a:p>
          <a:p>
            <a:pPr marL="0" indent="0">
              <a:buNone/>
            </a:pPr>
            <a:r>
              <a:rPr lang="he-IL" b="1" dirty="0" smtClean="0">
                <a:effectLst/>
                <a:latin typeface="David" pitchFamily="34" charset="-79"/>
                <a:cs typeface="David" pitchFamily="34" charset="-79"/>
              </a:rPr>
              <a:t>י</a:t>
            </a:r>
            <a:r>
              <a:rPr lang="he-IL" dirty="0" smtClean="0">
                <a:effectLst/>
                <a:latin typeface="David" pitchFamily="34" charset="-79"/>
                <a:cs typeface="David" pitchFamily="34" charset="-79"/>
              </a:rPr>
              <a:t> יוֹדוּךָ יְהוָה כָּל-מַעֲשֶׂיךָ וַחֲסִידֶיךָ יְבָרְכוּכָה. </a:t>
            </a:r>
          </a:p>
          <a:p>
            <a:pPr marL="0" indent="0">
              <a:buNone/>
            </a:pPr>
            <a:r>
              <a:rPr lang="he-IL" b="1" dirty="0" smtClean="0">
                <a:effectLst/>
                <a:latin typeface="David" pitchFamily="34" charset="-79"/>
                <a:cs typeface="David" pitchFamily="34" charset="-79"/>
              </a:rPr>
              <a:t>יא</a:t>
            </a:r>
            <a:r>
              <a:rPr lang="he-IL" dirty="0" smtClean="0">
                <a:effectLst/>
                <a:latin typeface="David" pitchFamily="34" charset="-79"/>
                <a:cs typeface="David" pitchFamily="34" charset="-79"/>
              </a:rPr>
              <a:t> </a:t>
            </a:r>
            <a:r>
              <a:rPr lang="he-IL" b="1" dirty="0" smtClean="0">
                <a:solidFill>
                  <a:schemeClr val="accent5"/>
                </a:solidFill>
                <a:effectLst/>
                <a:latin typeface="David" pitchFamily="34" charset="-79"/>
                <a:cs typeface="David" pitchFamily="34" charset="-79"/>
              </a:rPr>
              <a:t>כְּ</a:t>
            </a:r>
            <a:r>
              <a:rPr lang="he-IL" dirty="0" smtClean="0">
                <a:solidFill>
                  <a:schemeClr val="accent5"/>
                </a:solidFill>
                <a:effectLst/>
                <a:latin typeface="David" pitchFamily="34" charset="-79"/>
                <a:cs typeface="David" pitchFamily="34" charset="-79"/>
              </a:rPr>
              <a:t>בוֹד מַלְכוּתְךָ יֹאמֵרוּ וּגְבוּרָתְךָ יְדַבֵּרוּ. </a:t>
            </a:r>
          </a:p>
          <a:p>
            <a:pPr marL="0" indent="0">
              <a:buNone/>
            </a:pPr>
            <a:r>
              <a:rPr lang="he-IL" b="1" dirty="0" smtClean="0">
                <a:effectLst/>
                <a:latin typeface="David" pitchFamily="34" charset="-79"/>
                <a:cs typeface="David" pitchFamily="34" charset="-79"/>
              </a:rPr>
              <a:t>יב</a:t>
            </a:r>
            <a:r>
              <a:rPr lang="he-IL" dirty="0" smtClean="0">
                <a:effectLst/>
                <a:latin typeface="David" pitchFamily="34" charset="-79"/>
                <a:cs typeface="David" pitchFamily="34" charset="-79"/>
              </a:rPr>
              <a:t> </a:t>
            </a:r>
            <a:r>
              <a:rPr lang="he-IL" b="1" dirty="0" smtClean="0">
                <a:solidFill>
                  <a:schemeClr val="accent5"/>
                </a:solidFill>
                <a:effectLst/>
                <a:latin typeface="David" pitchFamily="34" charset="-79"/>
                <a:cs typeface="David" pitchFamily="34" charset="-79"/>
              </a:rPr>
              <a:t>לְ</a:t>
            </a:r>
            <a:r>
              <a:rPr lang="he-IL" dirty="0" smtClean="0">
                <a:solidFill>
                  <a:schemeClr val="accent5"/>
                </a:solidFill>
                <a:effectLst/>
                <a:latin typeface="David" pitchFamily="34" charset="-79"/>
                <a:cs typeface="David" pitchFamily="34" charset="-79"/>
              </a:rPr>
              <a:t>הוֹדִיעַ לִבְנֵי הָאָדָם גְּבוּרֹתָיו וּכְבוֹד הֲדַר מַלְכוּתוֹ. </a:t>
            </a:r>
          </a:p>
          <a:p>
            <a:pPr marL="0" indent="0">
              <a:buNone/>
            </a:pPr>
            <a:r>
              <a:rPr lang="he-IL" b="1" dirty="0" smtClean="0">
                <a:effectLst/>
                <a:latin typeface="David" pitchFamily="34" charset="-79"/>
                <a:cs typeface="David" pitchFamily="34" charset="-79"/>
              </a:rPr>
              <a:t>יג</a:t>
            </a:r>
            <a:r>
              <a:rPr lang="he-IL" dirty="0" smtClean="0">
                <a:effectLst/>
                <a:latin typeface="David" pitchFamily="34" charset="-79"/>
                <a:cs typeface="David" pitchFamily="34" charset="-79"/>
              </a:rPr>
              <a:t> </a:t>
            </a:r>
            <a:r>
              <a:rPr lang="he-IL" b="1" dirty="0" smtClean="0">
                <a:solidFill>
                  <a:schemeClr val="accent5"/>
                </a:solidFill>
                <a:effectLst/>
                <a:latin typeface="David" pitchFamily="34" charset="-79"/>
                <a:cs typeface="David" pitchFamily="34" charset="-79"/>
              </a:rPr>
              <a:t>מַ</a:t>
            </a:r>
            <a:r>
              <a:rPr lang="he-IL" dirty="0" smtClean="0">
                <a:solidFill>
                  <a:schemeClr val="accent5"/>
                </a:solidFill>
                <a:effectLst/>
                <a:latin typeface="David" pitchFamily="34" charset="-79"/>
                <a:cs typeface="David" pitchFamily="34" charset="-79"/>
              </a:rPr>
              <a:t>לְכוּתְךָ מַלְכוּת כָּל-עֹלָמִים וּמֶמְשַׁלְתְּךָ בְּכָל-דּוֹר וָדֹר. </a:t>
            </a:r>
          </a:p>
          <a:p>
            <a:pPr marL="0" indent="0">
              <a:buNone/>
            </a:pPr>
            <a:r>
              <a:rPr lang="he-IL" b="1" dirty="0" smtClean="0">
                <a:effectLst/>
                <a:latin typeface="David" pitchFamily="34" charset="-79"/>
                <a:cs typeface="David" pitchFamily="34" charset="-79"/>
              </a:rPr>
              <a:t>יד</a:t>
            </a:r>
            <a:r>
              <a:rPr lang="he-IL" dirty="0" smtClean="0">
                <a:effectLst/>
                <a:latin typeface="David" pitchFamily="34" charset="-79"/>
                <a:cs typeface="David" pitchFamily="34" charset="-79"/>
              </a:rPr>
              <a:t> סוֹמֵךְ יְהוָה לְכָל-הַנֹּפְלִים וְזוֹקֵף לְכָל-הַכְּפוּפִים. </a:t>
            </a:r>
          </a:p>
          <a:p>
            <a:pPr marL="0" indent="0">
              <a:buNone/>
            </a:pPr>
            <a:r>
              <a:rPr lang="he-IL" b="1" dirty="0" smtClean="0">
                <a:effectLst/>
                <a:latin typeface="David" pitchFamily="34" charset="-79"/>
                <a:cs typeface="David" pitchFamily="34" charset="-79"/>
              </a:rPr>
              <a:t>טו</a:t>
            </a:r>
            <a:r>
              <a:rPr lang="he-IL" dirty="0" smtClean="0">
                <a:effectLst/>
                <a:latin typeface="David" pitchFamily="34" charset="-79"/>
                <a:cs typeface="David" pitchFamily="34" charset="-79"/>
              </a:rPr>
              <a:t> עֵינֵי-כֹל אֵלֶיךָ יְשַׂבֵּרוּ וְאַתָּה נוֹתֵן-לָהֶם אֶת-אָכְלָם בְּעִתּוֹ. </a:t>
            </a:r>
          </a:p>
          <a:p>
            <a:pPr marL="0" indent="0">
              <a:buNone/>
            </a:pPr>
            <a:r>
              <a:rPr lang="he-IL" b="1" dirty="0" smtClean="0">
                <a:effectLst/>
                <a:latin typeface="David" pitchFamily="34" charset="-79"/>
                <a:cs typeface="David" pitchFamily="34" charset="-79"/>
              </a:rPr>
              <a:t>טז</a:t>
            </a:r>
            <a:r>
              <a:rPr lang="he-IL" dirty="0" smtClean="0">
                <a:effectLst/>
                <a:latin typeface="David" pitchFamily="34" charset="-79"/>
                <a:cs typeface="David" pitchFamily="34" charset="-79"/>
              </a:rPr>
              <a:t> פּוֹתֵחַ אֶת-יָדֶךָ וּמַשְׂבִּיעַ לְכָל-חַי רָצוֹן. </a:t>
            </a:r>
          </a:p>
          <a:p>
            <a:pPr marL="0" indent="0">
              <a:buNone/>
            </a:pPr>
            <a:r>
              <a:rPr lang="he-IL" b="1" dirty="0" smtClean="0">
                <a:effectLst/>
                <a:latin typeface="David" pitchFamily="34" charset="-79"/>
                <a:cs typeface="David" pitchFamily="34" charset="-79"/>
              </a:rPr>
              <a:t>יז</a:t>
            </a:r>
            <a:r>
              <a:rPr lang="he-IL" dirty="0" smtClean="0">
                <a:effectLst/>
                <a:latin typeface="David" pitchFamily="34" charset="-79"/>
                <a:cs typeface="David" pitchFamily="34" charset="-79"/>
              </a:rPr>
              <a:t> צַדִּיק יְהוָה בְּכָל-דְּרָכָיו וְחָסִיד בְּכָל-מַעֲשָׂיו. </a:t>
            </a:r>
          </a:p>
          <a:p>
            <a:pPr marL="0" indent="0">
              <a:buNone/>
            </a:pPr>
            <a:r>
              <a:rPr lang="he-IL" b="1" dirty="0" smtClean="0">
                <a:effectLst/>
                <a:latin typeface="David" pitchFamily="34" charset="-79"/>
                <a:cs typeface="David" pitchFamily="34" charset="-79"/>
              </a:rPr>
              <a:t>יח</a:t>
            </a:r>
            <a:r>
              <a:rPr lang="he-IL" dirty="0" smtClean="0">
                <a:effectLst/>
                <a:latin typeface="David" pitchFamily="34" charset="-79"/>
                <a:cs typeface="David" pitchFamily="34" charset="-79"/>
              </a:rPr>
              <a:t> קָרוֹב יְהוָה לְכָל-קֹרְאָיו לְכֹל אֲשֶׁר יִקְרָאֻהוּ בֶאֱמֶת. </a:t>
            </a:r>
          </a:p>
          <a:p>
            <a:pPr marL="0" indent="0">
              <a:buNone/>
            </a:pPr>
            <a:r>
              <a:rPr lang="he-IL" b="1" dirty="0" smtClean="0">
                <a:effectLst/>
                <a:latin typeface="David" pitchFamily="34" charset="-79"/>
                <a:cs typeface="David" pitchFamily="34" charset="-79"/>
              </a:rPr>
              <a:t>יט</a:t>
            </a:r>
            <a:r>
              <a:rPr lang="he-IL" dirty="0" smtClean="0">
                <a:effectLst/>
                <a:latin typeface="David" pitchFamily="34" charset="-79"/>
                <a:cs typeface="David" pitchFamily="34" charset="-79"/>
              </a:rPr>
              <a:t> רְצוֹן-יְרֵאָיו יַעֲשֶׂה וְאֶת-שַׁוְעָתָם יִשְׁמַע וְיוֹשִׁיעֵם. </a:t>
            </a:r>
          </a:p>
          <a:p>
            <a:pPr marL="0" indent="0">
              <a:buNone/>
            </a:pPr>
            <a:r>
              <a:rPr lang="he-IL" b="1" dirty="0" smtClean="0">
                <a:effectLst/>
                <a:latin typeface="David" pitchFamily="34" charset="-79"/>
                <a:cs typeface="David" pitchFamily="34" charset="-79"/>
              </a:rPr>
              <a:t>כ</a:t>
            </a:r>
            <a:r>
              <a:rPr lang="he-IL" dirty="0" smtClean="0">
                <a:effectLst/>
                <a:latin typeface="David" pitchFamily="34" charset="-79"/>
                <a:cs typeface="David" pitchFamily="34" charset="-79"/>
              </a:rPr>
              <a:t> שׁוֹמֵר יְהוָה אֶת-כָּל-אֹהֲבָיו וְאֵת כָּל-הָרְשָׁעִים יַשְׁמִיד. </a:t>
            </a:r>
          </a:p>
          <a:p>
            <a:pPr marL="0" indent="0">
              <a:buNone/>
            </a:pPr>
            <a:r>
              <a:rPr lang="he-IL" b="1" dirty="0" smtClean="0">
                <a:effectLst/>
                <a:latin typeface="David" pitchFamily="34" charset="-79"/>
                <a:cs typeface="David" pitchFamily="34" charset="-79"/>
              </a:rPr>
              <a:t>כא</a:t>
            </a:r>
            <a:r>
              <a:rPr lang="he-IL" dirty="0" smtClean="0">
                <a:effectLst/>
                <a:latin typeface="David" pitchFamily="34" charset="-79"/>
                <a:cs typeface="David" pitchFamily="34" charset="-79"/>
              </a:rPr>
              <a:t> תְּהִלַּת יְהוָה יְדַבֶּר-פִּי וִיבָרֵךְ כָּל-בָּשָׂר שֵׁם קָדְשׁוֹ לְעוֹלָם וָעֶד.</a:t>
            </a:r>
            <a:endParaRPr lang="he-IL" dirty="0">
              <a:latin typeface="David" pitchFamily="34" charset="-79"/>
              <a:cs typeface="David" pitchFamily="34" charset="-79"/>
            </a:endParaRPr>
          </a:p>
        </p:txBody>
      </p:sp>
    </p:spTree>
    <p:extLst>
      <p:ext uri="{BB962C8B-B14F-4D97-AF65-F5344CB8AC3E}">
        <p14:creationId xmlns:p14="http://schemas.microsoft.com/office/powerpoint/2010/main" val="4076203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he-IL" sz="8000" dirty="0" smtClean="0">
                <a:solidFill>
                  <a:schemeClr val="accent3"/>
                </a:solidFill>
                <a:effectLst>
                  <a:outerShdw blurRad="38100" dist="38100" dir="2700000" algn="tl">
                    <a:srgbClr val="000000">
                      <a:alpha val="43137"/>
                    </a:srgbClr>
                  </a:outerShdw>
                </a:effectLst>
              </a:rPr>
              <a:t>אתה ובחרתנו</a:t>
            </a:r>
            <a:endParaRPr lang="he-IL" sz="8000" dirty="0">
              <a:solidFill>
                <a:schemeClr val="accent3"/>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a:bodyPr>
          <a:lstStyle/>
          <a:p>
            <a:pPr rtl="0"/>
            <a:r>
              <a:rPr lang="en-GB" sz="3600" dirty="0" smtClean="0">
                <a:solidFill>
                  <a:schemeClr val="tx1"/>
                </a:solidFill>
              </a:rPr>
              <a:t>Why is this the introduction to all</a:t>
            </a:r>
          </a:p>
          <a:p>
            <a:pPr rtl="0"/>
            <a:r>
              <a:rPr lang="he-IL" sz="3600" dirty="0" smtClean="0">
                <a:solidFill>
                  <a:schemeClr val="tx1"/>
                </a:solidFill>
              </a:rPr>
              <a:t>יום טוב</a:t>
            </a:r>
            <a:r>
              <a:rPr lang="en-GB" sz="3600" dirty="0" smtClean="0">
                <a:solidFill>
                  <a:schemeClr val="tx1"/>
                </a:solidFill>
              </a:rPr>
              <a:t> </a:t>
            </a:r>
            <a:r>
              <a:rPr lang="en-GB" sz="3600" dirty="0" err="1" smtClean="0">
                <a:solidFill>
                  <a:schemeClr val="tx1"/>
                </a:solidFill>
              </a:rPr>
              <a:t>davening</a:t>
            </a:r>
            <a:r>
              <a:rPr lang="en-GB" sz="3600" dirty="0" smtClean="0">
                <a:solidFill>
                  <a:schemeClr val="tx1"/>
                </a:solidFill>
              </a:rPr>
              <a:t>?</a:t>
            </a:r>
            <a:endParaRPr lang="he-IL" sz="3600" dirty="0">
              <a:solidFill>
                <a:schemeClr val="tx1"/>
              </a:solidFill>
            </a:endParaRPr>
          </a:p>
        </p:txBody>
      </p:sp>
    </p:spTree>
    <p:extLst>
      <p:ext uri="{BB962C8B-B14F-4D97-AF65-F5344CB8AC3E}">
        <p14:creationId xmlns:p14="http://schemas.microsoft.com/office/powerpoint/2010/main" val="3374282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GB" u="sng" dirty="0" smtClean="0">
                <a:solidFill>
                  <a:schemeClr val="accent3"/>
                </a:solidFill>
                <a:effectLst>
                  <a:outerShdw blurRad="38100" dist="38100" dir="2700000" algn="tl">
                    <a:srgbClr val="000000">
                      <a:alpha val="43137"/>
                    </a:srgbClr>
                  </a:outerShdw>
                </a:effectLst>
              </a:rPr>
              <a:t>The Theme of Judaism</a:t>
            </a:r>
            <a:endParaRPr lang="he-IL" u="sng"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lvl="0" indent="0" algn="ctr">
              <a:buNone/>
            </a:pPr>
            <a:r>
              <a:rPr lang="he-IL" b="1" dirty="0">
                <a:solidFill>
                  <a:schemeClr val="accent6"/>
                </a:solidFill>
              </a:rPr>
              <a:t>אַתָּה בְחַרְתָּנוּ מִכָּל הָעַמִּים </a:t>
            </a:r>
            <a:endParaRPr lang="he-IL" b="1" dirty="0" smtClean="0">
              <a:solidFill>
                <a:schemeClr val="accent6"/>
              </a:solidFill>
            </a:endParaRPr>
          </a:p>
          <a:p>
            <a:pPr marL="0" lvl="0" indent="0" algn="ctr">
              <a:buNone/>
            </a:pPr>
            <a:r>
              <a:rPr lang="he-IL" b="1" dirty="0" smtClean="0">
                <a:solidFill>
                  <a:schemeClr val="accent6"/>
                </a:solidFill>
              </a:rPr>
              <a:t>אָהַבְתָּ </a:t>
            </a:r>
            <a:r>
              <a:rPr lang="he-IL" b="1" dirty="0">
                <a:solidFill>
                  <a:schemeClr val="accent6"/>
                </a:solidFill>
              </a:rPr>
              <a:t>אותָנוּ וְרָצִיתָ בָּנוּ</a:t>
            </a:r>
            <a:r>
              <a:rPr lang="he-IL" dirty="0">
                <a:solidFill>
                  <a:prstClr val="black"/>
                </a:solidFill>
              </a:rPr>
              <a:t> </a:t>
            </a:r>
            <a:endParaRPr lang="he-IL" dirty="0" smtClean="0">
              <a:solidFill>
                <a:prstClr val="black"/>
              </a:solidFill>
            </a:endParaRPr>
          </a:p>
          <a:p>
            <a:pPr marL="0" lvl="0" indent="0" algn="ctr">
              <a:buNone/>
            </a:pPr>
            <a:r>
              <a:rPr lang="he-IL" dirty="0" smtClean="0">
                <a:solidFill>
                  <a:prstClr val="black"/>
                </a:solidFill>
              </a:rPr>
              <a:t>וְרומַמְתָּנוּ </a:t>
            </a:r>
            <a:r>
              <a:rPr lang="he-IL" dirty="0">
                <a:solidFill>
                  <a:prstClr val="black"/>
                </a:solidFill>
              </a:rPr>
              <a:t>מִכָּל הַלְּשׁונות </a:t>
            </a:r>
            <a:endParaRPr lang="he-IL" dirty="0" smtClean="0">
              <a:solidFill>
                <a:prstClr val="black"/>
              </a:solidFill>
            </a:endParaRPr>
          </a:p>
          <a:p>
            <a:pPr marL="0" lvl="0" indent="0" algn="ctr">
              <a:buNone/>
            </a:pPr>
            <a:r>
              <a:rPr lang="he-IL" dirty="0" smtClean="0">
                <a:solidFill>
                  <a:prstClr val="black"/>
                </a:solidFill>
              </a:rPr>
              <a:t>וְקִדַּשְׁתָּנוּ </a:t>
            </a:r>
            <a:r>
              <a:rPr lang="he-IL" dirty="0">
                <a:solidFill>
                  <a:prstClr val="black"/>
                </a:solidFill>
              </a:rPr>
              <a:t>בְּמִצְותֶיךָ </a:t>
            </a:r>
            <a:endParaRPr lang="he-IL" dirty="0" smtClean="0">
              <a:solidFill>
                <a:prstClr val="black"/>
              </a:solidFill>
            </a:endParaRPr>
          </a:p>
          <a:p>
            <a:pPr marL="0" lvl="0" indent="0" algn="ctr">
              <a:buNone/>
            </a:pPr>
            <a:r>
              <a:rPr lang="he-IL" b="1" dirty="0" smtClean="0">
                <a:solidFill>
                  <a:schemeClr val="accent5"/>
                </a:solidFill>
              </a:rPr>
              <a:t>וְקֵרַבְתָּנוּ </a:t>
            </a:r>
            <a:r>
              <a:rPr lang="he-IL" b="1" dirty="0">
                <a:solidFill>
                  <a:schemeClr val="accent5"/>
                </a:solidFill>
              </a:rPr>
              <a:t>מַלְכֵּנוּ לַעֲבודָתֶךָ </a:t>
            </a:r>
            <a:endParaRPr lang="he-IL" b="1" dirty="0" smtClean="0">
              <a:solidFill>
                <a:schemeClr val="accent5"/>
              </a:solidFill>
            </a:endParaRPr>
          </a:p>
          <a:p>
            <a:pPr marL="0" lvl="0" indent="0" algn="ctr">
              <a:buNone/>
            </a:pPr>
            <a:r>
              <a:rPr lang="he-IL" b="1" dirty="0" smtClean="0">
                <a:solidFill>
                  <a:schemeClr val="accent5"/>
                </a:solidFill>
              </a:rPr>
              <a:t>וְשִׁמְךָ הַגָּדול וְהַקָּדושׁ עָלֵינוּ קָרָאתָ: </a:t>
            </a:r>
          </a:p>
          <a:p>
            <a:pPr marL="0" indent="0">
              <a:buNone/>
            </a:pPr>
            <a:endParaRPr lang="he-IL" dirty="0"/>
          </a:p>
        </p:txBody>
      </p:sp>
      <p:sp>
        <p:nvSpPr>
          <p:cNvPr id="5" name="Rectangle 4"/>
          <p:cNvSpPr/>
          <p:nvPr/>
        </p:nvSpPr>
        <p:spPr>
          <a:xfrm>
            <a:off x="395536" y="1772816"/>
            <a:ext cx="1800200" cy="864096"/>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GB" dirty="0" smtClean="0"/>
              <a:t>Why </a:t>
            </a:r>
            <a:r>
              <a:rPr lang="en-GB" b="1" dirty="0" smtClean="0"/>
              <a:t>WE</a:t>
            </a:r>
            <a:r>
              <a:rPr lang="en-GB" dirty="0" smtClean="0"/>
              <a:t> were chosen</a:t>
            </a:r>
            <a:endParaRPr lang="he-IL" dirty="0"/>
          </a:p>
        </p:txBody>
      </p:sp>
      <p:sp>
        <p:nvSpPr>
          <p:cNvPr id="6" name="Rectangle 5"/>
          <p:cNvSpPr/>
          <p:nvPr/>
        </p:nvSpPr>
        <p:spPr>
          <a:xfrm>
            <a:off x="395536" y="4149080"/>
            <a:ext cx="1296144" cy="108012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en-GB" b="1" dirty="0" smtClean="0"/>
              <a:t>WHY</a:t>
            </a:r>
            <a:r>
              <a:rPr lang="en-GB" dirty="0" smtClean="0"/>
              <a:t> we were chosen</a:t>
            </a:r>
            <a:endParaRPr lang="he-IL" dirty="0"/>
          </a:p>
        </p:txBody>
      </p:sp>
    </p:spTree>
    <p:extLst>
      <p:ext uri="{BB962C8B-B14F-4D97-AF65-F5344CB8AC3E}">
        <p14:creationId xmlns:p14="http://schemas.microsoft.com/office/powerpoint/2010/main" val="2661510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1000" fill="hold"/>
                                        <p:tgtEl>
                                          <p:spTgt spid="3">
                                            <p:txEl>
                                              <p:pRg st="5" end="5"/>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rtl="0"/>
            <a:r>
              <a:rPr lang="en-GB" sz="6600" dirty="0" smtClean="0">
                <a:solidFill>
                  <a:schemeClr val="accent3"/>
                </a:solidFill>
                <a:effectLst>
                  <a:outerShdw blurRad="38100" dist="38100" dir="2700000" algn="tl">
                    <a:srgbClr val="000000">
                      <a:alpha val="43137"/>
                    </a:srgbClr>
                  </a:outerShdw>
                </a:effectLst>
              </a:rPr>
              <a:t>Choosing </a:t>
            </a:r>
            <a:r>
              <a:rPr lang="en-GB" sz="6600" dirty="0" err="1" smtClean="0">
                <a:solidFill>
                  <a:schemeClr val="accent3"/>
                </a:solidFill>
                <a:effectLst>
                  <a:outerShdw blurRad="38100" dist="38100" dir="2700000" algn="tl">
                    <a:srgbClr val="000000">
                      <a:alpha val="43137"/>
                    </a:srgbClr>
                  </a:outerShdw>
                </a:effectLst>
              </a:rPr>
              <a:t>Avraham</a:t>
            </a:r>
            <a:endParaRPr lang="he-IL" sz="6600" dirty="0">
              <a:solidFill>
                <a:schemeClr val="accent3"/>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a:bodyPr>
          <a:lstStyle/>
          <a:p>
            <a:r>
              <a:rPr lang="en-GB" sz="4000" dirty="0" smtClean="0">
                <a:solidFill>
                  <a:schemeClr val="tx1"/>
                </a:solidFill>
              </a:rPr>
              <a:t>A love decision</a:t>
            </a:r>
            <a:endParaRPr lang="he-IL" sz="4000" dirty="0">
              <a:solidFill>
                <a:schemeClr val="tx1"/>
              </a:solidFill>
            </a:endParaRPr>
          </a:p>
        </p:txBody>
      </p:sp>
    </p:spTree>
    <p:extLst>
      <p:ext uri="{BB962C8B-B14F-4D97-AF65-F5344CB8AC3E}">
        <p14:creationId xmlns:p14="http://schemas.microsoft.com/office/powerpoint/2010/main" val="3569849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e-IL" dirty="0" smtClean="0">
                <a:solidFill>
                  <a:schemeClr val="accent3"/>
                </a:solidFill>
                <a:effectLst>
                  <a:outerShdw blurRad="38100" dist="38100" dir="2700000" algn="tl">
                    <a:srgbClr val="000000">
                      <a:alpha val="43137"/>
                    </a:srgbClr>
                  </a:outerShdw>
                </a:effectLst>
                <a:latin typeface="David" pitchFamily="34" charset="-79"/>
                <a:cs typeface="David" pitchFamily="34" charset="-79"/>
              </a:rPr>
              <a:t>קרבנות – פרשת פנחס</a:t>
            </a:r>
            <a:endParaRPr lang="he-IL" dirty="0">
              <a:solidFill>
                <a:schemeClr val="accent3"/>
              </a:solidFill>
              <a:effectLst>
                <a:outerShdw blurRad="38100" dist="38100" dir="2700000" algn="tl">
                  <a:srgbClr val="000000">
                    <a:alpha val="43137"/>
                  </a:srgbClr>
                </a:outerShdw>
              </a:effectLst>
              <a:latin typeface="David" pitchFamily="34" charset="-79"/>
              <a:cs typeface="David" pitchFamily="34" charset="-79"/>
            </a:endParaRPr>
          </a:p>
        </p:txBody>
      </p:sp>
      <p:sp>
        <p:nvSpPr>
          <p:cNvPr id="5" name="Text Placeholder 4"/>
          <p:cNvSpPr>
            <a:spLocks noGrp="1"/>
          </p:cNvSpPr>
          <p:nvPr>
            <p:ph type="body" idx="1"/>
          </p:nvPr>
        </p:nvSpPr>
        <p:spPr>
          <a:xfrm>
            <a:off x="467544" y="1268760"/>
            <a:ext cx="4040188" cy="639762"/>
          </a:xfrm>
        </p:spPr>
        <p:txBody>
          <a:bodyPr/>
          <a:lstStyle/>
          <a:p>
            <a:r>
              <a:rPr lang="he-IL" smtClean="0">
                <a:solidFill>
                  <a:schemeClr val="accent3"/>
                </a:solidFill>
              </a:rPr>
              <a:t>ראש השנה – במדבר כט</a:t>
            </a:r>
            <a:endParaRPr lang="he-IL" dirty="0">
              <a:solidFill>
                <a:schemeClr val="accent3"/>
              </a:solidFill>
            </a:endParaRPr>
          </a:p>
        </p:txBody>
      </p:sp>
      <p:sp>
        <p:nvSpPr>
          <p:cNvPr id="6" name="Content Placeholder 5"/>
          <p:cNvSpPr>
            <a:spLocks noGrp="1"/>
          </p:cNvSpPr>
          <p:nvPr>
            <p:ph sz="half" idx="2"/>
          </p:nvPr>
        </p:nvSpPr>
        <p:spPr>
          <a:xfrm>
            <a:off x="457200" y="1988840"/>
            <a:ext cx="4040188" cy="4536503"/>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marL="0" indent="0">
              <a:buNone/>
            </a:pPr>
            <a:r>
              <a:rPr lang="he-IL" b="1" smtClean="0">
                <a:effectLst/>
              </a:rPr>
              <a:t>א</a:t>
            </a:r>
            <a:r>
              <a:rPr lang="he-IL" smtClean="0">
                <a:effectLst/>
              </a:rPr>
              <a:t> וּבַחֹדֶשׁ הַשְּׁבִיעִי בְּאֶחָד לַחֹדֶשׁ מִקְרָא-קֹדֶשׁ יִהְיֶה לָכֶם כָּל-מְלֶאכֶת עֲבֹדָה לֹא תַעֲשׂוּ יוֹם תְּרוּעָה יִהְיֶה לָכֶם. </a:t>
            </a:r>
          </a:p>
          <a:p>
            <a:pPr marL="0" indent="0">
              <a:buNone/>
            </a:pPr>
            <a:r>
              <a:rPr lang="he-IL" b="1" smtClean="0">
                <a:effectLst/>
              </a:rPr>
              <a:t>ב</a:t>
            </a:r>
            <a:r>
              <a:rPr lang="he-IL" smtClean="0">
                <a:effectLst/>
              </a:rPr>
              <a:t> וַעֲשִׂיתֶם עֹלָה לְרֵיחַ נִיחֹחַ לַיהוָה </a:t>
            </a:r>
            <a:r>
              <a:rPr lang="he-IL" b="1" smtClean="0">
                <a:solidFill>
                  <a:schemeClr val="accent6"/>
                </a:solidFill>
                <a:effectLst/>
              </a:rPr>
              <a:t>פַּר בֶּן-בָּקָר </a:t>
            </a:r>
            <a:r>
              <a:rPr lang="he-IL" b="1" smtClean="0">
                <a:solidFill>
                  <a:srgbClr val="002060"/>
                </a:solidFill>
                <a:effectLst/>
              </a:rPr>
              <a:t>אֶחָד</a:t>
            </a:r>
            <a:r>
              <a:rPr lang="he-IL" smtClean="0">
                <a:solidFill>
                  <a:srgbClr val="002060"/>
                </a:solidFill>
                <a:effectLst/>
              </a:rPr>
              <a:t> </a:t>
            </a:r>
            <a:r>
              <a:rPr lang="he-IL" b="1" smtClean="0">
                <a:solidFill>
                  <a:schemeClr val="accent5"/>
                </a:solidFill>
                <a:effectLst/>
              </a:rPr>
              <a:t>אַיִל אֶחָד </a:t>
            </a:r>
            <a:r>
              <a:rPr lang="he-IL" b="1" smtClean="0">
                <a:solidFill>
                  <a:schemeClr val="accent2"/>
                </a:solidFill>
                <a:effectLst/>
              </a:rPr>
              <a:t>כְּבָשִׂים בְּנֵי-שָׁנָה שִׁבְעָה תְּמִימִם. </a:t>
            </a:r>
          </a:p>
          <a:p>
            <a:pPr marL="0" indent="0">
              <a:buNone/>
            </a:pPr>
            <a:r>
              <a:rPr lang="he-IL" b="1" smtClean="0">
                <a:effectLst/>
              </a:rPr>
              <a:t>ג</a:t>
            </a:r>
            <a:r>
              <a:rPr lang="he-IL" smtClean="0">
                <a:effectLst/>
              </a:rPr>
              <a:t> וּמִנְחָתָם סֹלֶת בְּלוּלָה בַשָּׁמֶן שְׁלֹשָׁה עֶשְׂרֹנִים לַפָּר שְׁנֵי עֶשְׂרֹנִים לָאָיִל. </a:t>
            </a:r>
          </a:p>
          <a:p>
            <a:pPr marL="0" indent="0">
              <a:buNone/>
            </a:pPr>
            <a:r>
              <a:rPr lang="he-IL" b="1" smtClean="0">
                <a:effectLst/>
              </a:rPr>
              <a:t>ד</a:t>
            </a:r>
            <a:r>
              <a:rPr lang="he-IL" smtClean="0">
                <a:effectLst/>
              </a:rPr>
              <a:t> וְעִשָּׂרוֹן אֶחָד לַכֶּבֶשׂ הָאֶחָד לְשִׁבְעַת הַכְּבָשִׂים. </a:t>
            </a:r>
          </a:p>
          <a:p>
            <a:pPr marL="0" indent="0">
              <a:buNone/>
            </a:pPr>
            <a:r>
              <a:rPr lang="he-IL" b="1" smtClean="0">
                <a:effectLst/>
              </a:rPr>
              <a:t>ה</a:t>
            </a:r>
            <a:r>
              <a:rPr lang="he-IL" smtClean="0">
                <a:effectLst/>
              </a:rPr>
              <a:t> </a:t>
            </a:r>
            <a:r>
              <a:rPr lang="he-IL" b="1" smtClean="0">
                <a:solidFill>
                  <a:schemeClr val="accent4"/>
                </a:solidFill>
                <a:effectLst/>
              </a:rPr>
              <a:t>וּשְׂעִיר-עִזִּים אֶחָד חַטָּאת </a:t>
            </a:r>
            <a:r>
              <a:rPr lang="he-IL" smtClean="0">
                <a:effectLst/>
              </a:rPr>
              <a:t>לְכַפֵּר עֲלֵיכֶם. </a:t>
            </a:r>
          </a:p>
          <a:p>
            <a:pPr marL="0" indent="0">
              <a:buNone/>
            </a:pPr>
            <a:r>
              <a:rPr lang="he-IL" b="1" smtClean="0">
                <a:effectLst/>
              </a:rPr>
              <a:t>ו</a:t>
            </a:r>
            <a:r>
              <a:rPr lang="he-IL" smtClean="0">
                <a:effectLst/>
              </a:rPr>
              <a:t> </a:t>
            </a:r>
            <a:r>
              <a:rPr lang="he-IL" b="1" u="sng" smtClean="0"/>
              <a:t>מִלְּבַד עֹלַת הַחֹדֶשׁ וּמִנְחָתָהּ וְעֹלַת הַתָּמִיד וּמִנְחָתָהּ וְנִסְכֵּיהֶם כְּמִשְׁפָּטָם </a:t>
            </a:r>
            <a:r>
              <a:rPr lang="he-IL" smtClean="0">
                <a:effectLst/>
              </a:rPr>
              <a:t>לְרֵיחַ נִיחֹחַ אִשֶּׁה לַיהוָה. </a:t>
            </a:r>
            <a:endParaRPr lang="he-IL" dirty="0"/>
          </a:p>
        </p:txBody>
      </p:sp>
      <p:sp>
        <p:nvSpPr>
          <p:cNvPr id="7" name="Text Placeholder 6"/>
          <p:cNvSpPr>
            <a:spLocks noGrp="1"/>
          </p:cNvSpPr>
          <p:nvPr>
            <p:ph type="body" sz="quarter" idx="3"/>
          </p:nvPr>
        </p:nvSpPr>
        <p:spPr>
          <a:xfrm>
            <a:off x="4644008" y="1268760"/>
            <a:ext cx="4041775" cy="639762"/>
          </a:xfrm>
        </p:spPr>
        <p:txBody>
          <a:bodyPr/>
          <a:lstStyle/>
          <a:p>
            <a:r>
              <a:rPr lang="he-IL" dirty="0" smtClean="0">
                <a:solidFill>
                  <a:schemeClr val="accent3"/>
                </a:solidFill>
              </a:rPr>
              <a:t>ראש חודש – במדבר כח</a:t>
            </a:r>
            <a:endParaRPr lang="he-IL" dirty="0">
              <a:solidFill>
                <a:schemeClr val="accent3"/>
              </a:solidFill>
            </a:endParaRPr>
          </a:p>
        </p:txBody>
      </p:sp>
      <p:sp>
        <p:nvSpPr>
          <p:cNvPr id="8" name="Content Placeholder 7"/>
          <p:cNvSpPr>
            <a:spLocks noGrp="1"/>
          </p:cNvSpPr>
          <p:nvPr>
            <p:ph sz="quarter" idx="4"/>
          </p:nvPr>
        </p:nvSpPr>
        <p:spPr>
          <a:xfrm>
            <a:off x="4645025" y="1988841"/>
            <a:ext cx="4041775" cy="4536504"/>
          </a:xfrm>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lang="he-IL" sz="2000" b="1" dirty="0" smtClean="0">
                <a:effectLst/>
              </a:rPr>
              <a:t>יא</a:t>
            </a:r>
            <a:r>
              <a:rPr lang="he-IL" sz="2000" dirty="0" smtClean="0">
                <a:effectLst/>
              </a:rPr>
              <a:t> וּבְרָאשֵׁי חָדְשֵׁיכֶם תַּקְרִיבוּ עֹלָה לַיהוָה </a:t>
            </a:r>
            <a:r>
              <a:rPr lang="he-IL" sz="2000" b="1" dirty="0" smtClean="0">
                <a:solidFill>
                  <a:schemeClr val="accent6"/>
                </a:solidFill>
                <a:effectLst/>
              </a:rPr>
              <a:t>פָּרִים בְּנֵי-בָקָר </a:t>
            </a:r>
            <a:r>
              <a:rPr lang="he-IL" sz="2000" b="1" dirty="0" smtClean="0">
                <a:solidFill>
                  <a:srgbClr val="002060"/>
                </a:solidFill>
                <a:effectLst/>
              </a:rPr>
              <a:t>שְׁנַיִם</a:t>
            </a:r>
            <a:r>
              <a:rPr lang="he-IL" sz="2000" b="1" dirty="0" smtClean="0">
                <a:solidFill>
                  <a:schemeClr val="accent6"/>
                </a:solidFill>
                <a:effectLst/>
              </a:rPr>
              <a:t> </a:t>
            </a:r>
            <a:r>
              <a:rPr lang="he-IL" sz="2000" b="1" dirty="0" smtClean="0">
                <a:solidFill>
                  <a:schemeClr val="accent5"/>
                </a:solidFill>
                <a:effectLst/>
              </a:rPr>
              <a:t>וְאַיִל אֶחָד </a:t>
            </a:r>
            <a:r>
              <a:rPr lang="he-IL" sz="2000" b="1" dirty="0" smtClean="0">
                <a:solidFill>
                  <a:schemeClr val="accent2"/>
                </a:solidFill>
                <a:effectLst/>
              </a:rPr>
              <a:t>כְּבָשִׂים בְּנֵי-שָׁנָה שִׁבְעָה תְּמִימִם.</a:t>
            </a:r>
          </a:p>
          <a:p>
            <a:pPr marL="0" indent="0">
              <a:buNone/>
            </a:pPr>
            <a:r>
              <a:rPr lang="he-IL" sz="2000" b="1" dirty="0" smtClean="0">
                <a:effectLst/>
              </a:rPr>
              <a:t>יב</a:t>
            </a:r>
            <a:r>
              <a:rPr lang="he-IL" sz="2000" dirty="0" smtClean="0">
                <a:effectLst/>
              </a:rPr>
              <a:t> וּשְׁלֹשָׁה עֶשְׂרֹנִים סֹלֶת מִנְחָה בְּלוּלָה בַשֶּׁמֶן לַפָּר הָאֶחָד וּשְׁנֵי עֶשְׂרֹנִים סֹלֶת מִנְחָה בְּלוּלָה בַשֶּׁמֶן לָאַיִל הָאֶחָד. </a:t>
            </a:r>
          </a:p>
          <a:p>
            <a:pPr marL="0" indent="0">
              <a:buNone/>
            </a:pPr>
            <a:r>
              <a:rPr lang="he-IL" sz="2000" b="1" dirty="0" smtClean="0">
                <a:effectLst/>
              </a:rPr>
              <a:t>יג</a:t>
            </a:r>
            <a:r>
              <a:rPr lang="he-IL" sz="2000" dirty="0" smtClean="0">
                <a:effectLst/>
              </a:rPr>
              <a:t> וְעִשָּׂרֹן עִשָּׂרוֹן סֹלֶת מִנְחָה בְּלוּלָה בַשֶּׁמֶן לַכֶּבֶשׂ הָאֶחָד עֹלָה רֵיחַ נִיחֹחַ אִשֶּׁה לַיהוָה. </a:t>
            </a:r>
          </a:p>
          <a:p>
            <a:pPr marL="0" indent="0">
              <a:buNone/>
            </a:pPr>
            <a:r>
              <a:rPr lang="he-IL" sz="2000" b="1" dirty="0" smtClean="0">
                <a:effectLst/>
              </a:rPr>
              <a:t>יד</a:t>
            </a:r>
            <a:r>
              <a:rPr lang="he-IL" sz="2000" dirty="0" smtClean="0">
                <a:effectLst/>
              </a:rPr>
              <a:t> וְנִסְכֵּיהֶם חֲצִי הַהִין יִהְיֶה לַפָּר וּשְׁלִישִׁת הַהִין לָאַיִל וּרְבִיעִת הַהִין לַכֶּבֶשׂ יָיִן זֹאת עֹלַת חֹדֶשׁ בְּחָדְשׁוֹ לְחָדְשֵׁי הַשָּׁנָה. </a:t>
            </a:r>
          </a:p>
          <a:p>
            <a:pPr marL="0" indent="0">
              <a:buNone/>
            </a:pPr>
            <a:r>
              <a:rPr lang="he-IL" sz="2000" b="1" dirty="0" smtClean="0">
                <a:effectLst/>
              </a:rPr>
              <a:t>טו</a:t>
            </a:r>
            <a:r>
              <a:rPr lang="he-IL" sz="2000" dirty="0" smtClean="0">
                <a:effectLst/>
              </a:rPr>
              <a:t> </a:t>
            </a:r>
            <a:r>
              <a:rPr lang="he-IL" sz="2000" b="1" dirty="0" smtClean="0">
                <a:solidFill>
                  <a:schemeClr val="accent4"/>
                </a:solidFill>
                <a:effectLst/>
              </a:rPr>
              <a:t>וּשְׂעִיר עִזִּים אֶחָד לְחַטָּאת לַיהוָה </a:t>
            </a:r>
            <a:r>
              <a:rPr lang="he-IL" sz="2000" dirty="0" smtClean="0">
                <a:effectLst/>
              </a:rPr>
              <a:t>עַל-עֹלַת הַתָּמִיד יֵעָשֶׂה וְנִסְכּוֹ. </a:t>
            </a:r>
            <a:endParaRPr lang="he-IL" sz="2000" dirty="0"/>
          </a:p>
        </p:txBody>
      </p:sp>
    </p:spTree>
    <p:extLst>
      <p:ext uri="{BB962C8B-B14F-4D97-AF65-F5344CB8AC3E}">
        <p14:creationId xmlns:p14="http://schemas.microsoft.com/office/powerpoint/2010/main" val="3412155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Autofit/>
          </a:bodyPr>
          <a:lstStyle/>
          <a:p>
            <a:r>
              <a:rPr lang="he-IL" sz="11500" dirty="0" smtClean="0">
                <a:solidFill>
                  <a:schemeClr val="accent3"/>
                </a:solidFill>
                <a:effectLst>
                  <a:outerShdw blurRad="38100" dist="38100" dir="2700000" algn="tl">
                    <a:srgbClr val="000000">
                      <a:alpha val="43137"/>
                    </a:srgbClr>
                  </a:outerShdw>
                </a:effectLst>
              </a:rPr>
              <a:t>מלכויות</a:t>
            </a:r>
            <a:endParaRPr lang="he-IL" sz="11500" dirty="0">
              <a:solidFill>
                <a:schemeClr val="accent3"/>
              </a:solidFill>
              <a:effectLst>
                <a:outerShdw blurRad="38100" dist="38100" dir="2700000" algn="tl">
                  <a:srgbClr val="000000">
                    <a:alpha val="43137"/>
                  </a:srgbClr>
                </a:outerShdw>
              </a:effectLst>
            </a:endParaRPr>
          </a:p>
        </p:txBody>
      </p:sp>
      <p:sp>
        <p:nvSpPr>
          <p:cNvPr id="8" name="Subtitle 7"/>
          <p:cNvSpPr>
            <a:spLocks noGrp="1"/>
          </p:cNvSpPr>
          <p:nvPr>
            <p:ph type="subTitle" idx="1"/>
          </p:nvPr>
        </p:nvSpPr>
        <p:spPr/>
        <p:txBody>
          <a:bodyPr>
            <a:normAutofit/>
          </a:bodyPr>
          <a:lstStyle/>
          <a:p>
            <a:pPr rtl="0"/>
            <a:r>
              <a:rPr lang="en-GB" sz="4000" dirty="0" smtClean="0">
                <a:solidFill>
                  <a:schemeClr val="tx1"/>
                </a:solidFill>
              </a:rPr>
              <a:t>If all goes to plan…</a:t>
            </a:r>
            <a:endParaRPr lang="he-IL" sz="4000" dirty="0">
              <a:solidFill>
                <a:schemeClr val="tx1"/>
              </a:solidFill>
            </a:endParaRPr>
          </a:p>
        </p:txBody>
      </p:sp>
    </p:spTree>
    <p:extLst>
      <p:ext uri="{BB962C8B-B14F-4D97-AF65-F5344CB8AC3E}">
        <p14:creationId xmlns:p14="http://schemas.microsoft.com/office/powerpoint/2010/main" val="3057754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solidFill>
                  <a:schemeClr val="accent3"/>
                </a:solidFill>
                <a:effectLst>
                  <a:outerShdw blurRad="38100" dist="38100" dir="2700000" algn="tl">
                    <a:srgbClr val="000000">
                      <a:alpha val="43137"/>
                    </a:srgbClr>
                  </a:outerShdw>
                </a:effectLst>
              </a:rPr>
              <a:t>Worldwide Recognition of G-d</a:t>
            </a:r>
            <a:endParaRPr lang="he-IL"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buNone/>
            </a:pPr>
            <a:r>
              <a:rPr lang="he-IL" dirty="0" smtClean="0"/>
              <a:t>וְעַל כֵּן נְקַוֶּה לְךָ יְיָ אֱלֹהֵינוּ, לִרְאוֹת מְהֵרָה בְּתִפְאֶרֶת עֻזֶּךָ, לְהַעֲבִיר גִּלּוּלִים מִן הָאָרֶץ, וְהָאֱלִילִים כָּרוֹת יִכָּרֵתוּן, </a:t>
            </a:r>
          </a:p>
          <a:p>
            <a:pPr marL="0" indent="0">
              <a:buNone/>
            </a:pPr>
            <a:r>
              <a:rPr lang="he-IL" b="1" dirty="0" smtClean="0">
                <a:solidFill>
                  <a:schemeClr val="accent6"/>
                </a:solidFill>
              </a:rPr>
              <a:t>לְתַקֵּן עוֹלָם בְּמַלְכוּת שַׁדַּי</a:t>
            </a:r>
            <a:r>
              <a:rPr lang="he-IL" dirty="0" smtClean="0"/>
              <a:t>, וְכָל בְּנֵי בָשָׂר יִקְרְאוּ בִשְׁמֶךָ, לְהַפְנוֹת אֵלֶיךָ כָּל רִשְׁעֵי אָרֶץ. יַכִּירוּ וְיֵדְעוּ כָּל יוֹשְׁבֵי תֵבֵל, כִּי לְךָ תִכְרַע כָּל בֶּרֶךְ, תִּשָּׁבַע כָּל לָשׁוֹן. לְפָנֶיךָ יְיָ אֱלֹהֵינוּ יִכְרְעוּ וְיִפֹּלוּ, וְלִכְבוֹד שִׁמְךָ יְקָר יִתֵּנוּ, וִיקַבְּלוּ כֻלָּם אֶת עֹל מַלְכוּתֶךָ, וְתִמְלֹךְ עֲלֵיהֶם מְהֵרָה לְעוֹלָם וָעֶד. כִּי הַמַּלְכוּת שֶׁלְּךָ הִיא, וּלְעוֹלְמֵי עַד תִּמְלֹךְ בְּכָבוֹד. </a:t>
            </a:r>
          </a:p>
          <a:p>
            <a:pPr marL="0" indent="0">
              <a:buNone/>
            </a:pPr>
            <a:r>
              <a:rPr lang="he-IL" dirty="0" smtClean="0"/>
              <a:t>כַּכָּתוּב בְּתוֹרָתֶךָ: יְיָ יִמְלֹךְ לְעֹלָם וָעֶד.</a:t>
            </a:r>
          </a:p>
          <a:p>
            <a:pPr marL="0" indent="0">
              <a:buNone/>
            </a:pPr>
            <a:r>
              <a:rPr lang="he-IL" dirty="0" smtClean="0"/>
              <a:t>...וְנֶאֱמַר: וְהָיָה יְיָ לְמֶלֶךְ עַל כָּל הָאָרֶץ בַּיּוֹם הַהוּא יִהְיֶה יְהוָה אֶחָד וּשְׁמוֹ אֶחָד</a:t>
            </a:r>
          </a:p>
          <a:p>
            <a:pPr marL="0" indent="0">
              <a:buNone/>
            </a:pPr>
            <a:endParaRPr lang="he-IL" dirty="0"/>
          </a:p>
        </p:txBody>
      </p:sp>
    </p:spTree>
    <p:extLst>
      <p:ext uri="{BB962C8B-B14F-4D97-AF65-F5344CB8AC3E}">
        <p14:creationId xmlns:p14="http://schemas.microsoft.com/office/powerpoint/2010/main" val="17991233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he-IL" sz="11500" dirty="0" smtClean="0">
                <a:solidFill>
                  <a:schemeClr val="accent3"/>
                </a:solidFill>
                <a:effectLst>
                  <a:outerShdw blurRad="38100" dist="38100" dir="2700000" algn="tl">
                    <a:srgbClr val="000000">
                      <a:alpha val="43137"/>
                    </a:srgbClr>
                  </a:outerShdw>
                </a:effectLst>
              </a:rPr>
              <a:t>חתימה</a:t>
            </a:r>
            <a:endParaRPr lang="he-IL" sz="6000" dirty="0">
              <a:solidFill>
                <a:schemeClr val="accent3"/>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a:bodyPr>
          <a:lstStyle/>
          <a:p>
            <a:r>
              <a:rPr lang="he-IL" sz="4400" dirty="0" smtClean="0">
                <a:solidFill>
                  <a:schemeClr val="tx1"/>
                </a:solidFill>
              </a:rPr>
              <a:t>מלוך על כל העולם</a:t>
            </a:r>
            <a:endParaRPr lang="he-IL" sz="4400" dirty="0">
              <a:solidFill>
                <a:schemeClr val="tx1"/>
              </a:solidFill>
            </a:endParaRPr>
          </a:p>
        </p:txBody>
      </p:sp>
    </p:spTree>
    <p:extLst>
      <p:ext uri="{BB962C8B-B14F-4D97-AF65-F5344CB8AC3E}">
        <p14:creationId xmlns:p14="http://schemas.microsoft.com/office/powerpoint/2010/main" val="1733020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6632"/>
            <a:ext cx="8640960" cy="6552728"/>
          </a:xfrm>
        </p:spPr>
        <p:txBody>
          <a:bodyPr>
            <a:noAutofit/>
          </a:bodyPr>
          <a:lstStyle/>
          <a:p>
            <a:pPr marL="0" indent="0">
              <a:spcBef>
                <a:spcPts val="0"/>
              </a:spcBef>
              <a:buNone/>
            </a:pPr>
            <a:r>
              <a:rPr lang="he-IL" sz="2400" dirty="0" smtClean="0">
                <a:latin typeface="David" pitchFamily="34" charset="-79"/>
                <a:cs typeface="David" pitchFamily="34" charset="-79"/>
              </a:rPr>
              <a:t>אֱלֹהֵינוּ וֵאלֹהֵי אֲבוֹתֵינוּ, </a:t>
            </a:r>
          </a:p>
          <a:p>
            <a:pPr marL="0" indent="0">
              <a:spcBef>
                <a:spcPts val="0"/>
              </a:spcBef>
              <a:buNone/>
            </a:pPr>
            <a:r>
              <a:rPr lang="he-IL" sz="2400" b="1" dirty="0" smtClean="0">
                <a:solidFill>
                  <a:schemeClr val="accent6"/>
                </a:solidFill>
                <a:latin typeface="David" pitchFamily="34" charset="-79"/>
                <a:cs typeface="David" pitchFamily="34" charset="-79"/>
              </a:rPr>
              <a:t>מְלֹךְ עַל כָּל הָעוֹלָם כֻּלּוֹ בִּכְבוֹדָךְ, </a:t>
            </a:r>
          </a:p>
          <a:p>
            <a:pPr marL="0" indent="0">
              <a:spcBef>
                <a:spcPts val="0"/>
              </a:spcBef>
              <a:buNone/>
            </a:pPr>
            <a:r>
              <a:rPr lang="he-IL" sz="2400" b="1" dirty="0" smtClean="0">
                <a:solidFill>
                  <a:schemeClr val="accent5"/>
                </a:solidFill>
                <a:latin typeface="David" pitchFamily="34" charset="-79"/>
                <a:cs typeface="David" pitchFamily="34" charset="-79"/>
              </a:rPr>
              <a:t>וְהִנָּשֵׂא עַל כָּל הָאָרֶץ בִּיקָרָךְ, </a:t>
            </a:r>
          </a:p>
          <a:p>
            <a:pPr marL="0" indent="0">
              <a:spcBef>
                <a:spcPts val="0"/>
              </a:spcBef>
              <a:buNone/>
            </a:pPr>
            <a:r>
              <a:rPr lang="he-IL" sz="2400" b="1" dirty="0" smtClean="0">
                <a:solidFill>
                  <a:schemeClr val="accent5"/>
                </a:solidFill>
                <a:latin typeface="David" pitchFamily="34" charset="-79"/>
                <a:cs typeface="David" pitchFamily="34" charset="-79"/>
              </a:rPr>
              <a:t>וְהוֹפַע בַּהֲדַר גְּאוֹן עֻזָּךְ עַל כָּל יוֹשְׁבֵי תֵבֵל אַרְצָךְ; </a:t>
            </a:r>
          </a:p>
          <a:p>
            <a:pPr marL="0" indent="0">
              <a:spcBef>
                <a:spcPts val="0"/>
              </a:spcBef>
              <a:buNone/>
            </a:pPr>
            <a:r>
              <a:rPr lang="he-IL" sz="2400" b="1" dirty="0" smtClean="0">
                <a:solidFill>
                  <a:schemeClr val="accent5"/>
                </a:solidFill>
                <a:latin typeface="David" pitchFamily="34" charset="-79"/>
                <a:cs typeface="David" pitchFamily="34" charset="-79"/>
              </a:rPr>
              <a:t>וְיֵדַע כָּל פְּעוּל כִּי אַתָּה פְעַלְתּוֹ, </a:t>
            </a:r>
          </a:p>
          <a:p>
            <a:pPr marL="0" indent="0">
              <a:spcBef>
                <a:spcPts val="0"/>
              </a:spcBef>
              <a:buNone/>
            </a:pPr>
            <a:r>
              <a:rPr lang="he-IL" sz="2400" b="1" dirty="0" smtClean="0">
                <a:solidFill>
                  <a:schemeClr val="accent5"/>
                </a:solidFill>
                <a:latin typeface="David" pitchFamily="34" charset="-79"/>
                <a:cs typeface="David" pitchFamily="34" charset="-79"/>
              </a:rPr>
              <a:t>וְיָבִין כָּל יְצוּר כִּי אַתָּה יְצַרְתּוֹ, </a:t>
            </a:r>
          </a:p>
          <a:p>
            <a:pPr marL="0" indent="0">
              <a:spcBef>
                <a:spcPts val="0"/>
              </a:spcBef>
              <a:buNone/>
            </a:pPr>
            <a:r>
              <a:rPr lang="he-IL" sz="2400" b="1" dirty="0" smtClean="0">
                <a:solidFill>
                  <a:schemeClr val="accent4"/>
                </a:solidFill>
                <a:latin typeface="David" pitchFamily="34" charset="-79"/>
                <a:cs typeface="David" pitchFamily="34" charset="-79"/>
              </a:rPr>
              <a:t>וְיֹאמְרוּ כֹּל אֲשֶׁר נְשָׁמָה בְּאַפּוֹ, </a:t>
            </a:r>
          </a:p>
          <a:p>
            <a:pPr marL="0" indent="0">
              <a:spcBef>
                <a:spcPts val="0"/>
              </a:spcBef>
              <a:buNone/>
            </a:pPr>
            <a:r>
              <a:rPr lang="he-IL" sz="2800" b="1" dirty="0" smtClean="0">
                <a:solidFill>
                  <a:schemeClr val="accent3"/>
                </a:solidFill>
                <a:latin typeface="David" pitchFamily="34" charset="-79"/>
                <a:cs typeface="David" pitchFamily="34" charset="-79"/>
              </a:rPr>
              <a:t>יְהוָה אֱלֹהֵי יִשְׂרָאֵל מָלָךְ </a:t>
            </a:r>
          </a:p>
          <a:p>
            <a:pPr marL="0" indent="0">
              <a:spcBef>
                <a:spcPts val="0"/>
              </a:spcBef>
              <a:buNone/>
            </a:pPr>
            <a:r>
              <a:rPr lang="he-IL" sz="2400" b="1" dirty="0" smtClean="0">
                <a:solidFill>
                  <a:schemeClr val="accent3"/>
                </a:solidFill>
                <a:latin typeface="David" pitchFamily="34" charset="-79"/>
                <a:cs typeface="David" pitchFamily="34" charset="-79"/>
              </a:rPr>
              <a:t>וּמַלְכוּתוֹ בַּכֹּל מָשָׁלָה. </a:t>
            </a:r>
          </a:p>
          <a:p>
            <a:pPr marL="0" indent="0">
              <a:spcBef>
                <a:spcPts val="0"/>
              </a:spcBef>
              <a:buNone/>
            </a:pPr>
            <a:r>
              <a:rPr lang="he-IL" sz="2400" b="1" dirty="0">
                <a:solidFill>
                  <a:schemeClr val="accent2"/>
                </a:solidFill>
                <a:latin typeface="David" pitchFamily="34" charset="-79"/>
                <a:cs typeface="David" pitchFamily="34" charset="-79"/>
              </a:rPr>
              <a:t>קַדְּשֵׁנוּ </a:t>
            </a:r>
            <a:r>
              <a:rPr lang="he-IL" sz="2400" b="1" dirty="0" smtClean="0">
                <a:solidFill>
                  <a:schemeClr val="accent2"/>
                </a:solidFill>
                <a:latin typeface="David" pitchFamily="34" charset="-79"/>
                <a:cs typeface="David" pitchFamily="34" charset="-79"/>
              </a:rPr>
              <a:t>בְּמִצְוֹתֶיךָ </a:t>
            </a:r>
          </a:p>
          <a:p>
            <a:pPr marL="0" indent="0">
              <a:spcBef>
                <a:spcPts val="0"/>
              </a:spcBef>
              <a:buNone/>
            </a:pPr>
            <a:r>
              <a:rPr lang="he-IL" sz="2400" b="1" dirty="0">
                <a:solidFill>
                  <a:schemeClr val="accent2"/>
                </a:solidFill>
                <a:latin typeface="David" pitchFamily="34" charset="-79"/>
                <a:cs typeface="David" pitchFamily="34" charset="-79"/>
              </a:rPr>
              <a:t>וְתֵן חֶלְקֵנוּ בְּתוֹרָתֶךָ</a:t>
            </a:r>
            <a:r>
              <a:rPr lang="he-IL" sz="2400" b="1" dirty="0" smtClean="0">
                <a:solidFill>
                  <a:schemeClr val="accent2"/>
                </a:solidFill>
                <a:latin typeface="David" pitchFamily="34" charset="-79"/>
                <a:cs typeface="David" pitchFamily="34" charset="-79"/>
              </a:rPr>
              <a:t>, </a:t>
            </a:r>
          </a:p>
          <a:p>
            <a:pPr marL="0" indent="0">
              <a:spcBef>
                <a:spcPts val="0"/>
              </a:spcBef>
              <a:buNone/>
            </a:pPr>
            <a:r>
              <a:rPr lang="he-IL" sz="2400" b="1" dirty="0">
                <a:solidFill>
                  <a:schemeClr val="accent2"/>
                </a:solidFill>
                <a:latin typeface="David" pitchFamily="34" charset="-79"/>
                <a:cs typeface="David" pitchFamily="34" charset="-79"/>
              </a:rPr>
              <a:t>שַׂבְּעֵנוּ </a:t>
            </a:r>
            <a:r>
              <a:rPr lang="he-IL" sz="2400" b="1" dirty="0" smtClean="0">
                <a:solidFill>
                  <a:schemeClr val="accent2"/>
                </a:solidFill>
                <a:latin typeface="David" pitchFamily="34" charset="-79"/>
                <a:cs typeface="David" pitchFamily="34" charset="-79"/>
              </a:rPr>
              <a:t>מִטּוּבֶךָ</a:t>
            </a:r>
          </a:p>
          <a:p>
            <a:pPr marL="0" indent="0">
              <a:spcBef>
                <a:spcPts val="0"/>
              </a:spcBef>
              <a:buNone/>
            </a:pPr>
            <a:r>
              <a:rPr lang="he-IL" sz="2400" b="1" dirty="0">
                <a:solidFill>
                  <a:schemeClr val="accent2"/>
                </a:solidFill>
                <a:latin typeface="David" pitchFamily="34" charset="-79"/>
                <a:cs typeface="David" pitchFamily="34" charset="-79"/>
              </a:rPr>
              <a:t>וְשַׂמְּחֵנוּ </a:t>
            </a:r>
            <a:r>
              <a:rPr lang="he-IL" sz="2400" b="1" dirty="0" smtClean="0">
                <a:solidFill>
                  <a:schemeClr val="accent2"/>
                </a:solidFill>
                <a:latin typeface="David" pitchFamily="34" charset="-79"/>
                <a:cs typeface="David" pitchFamily="34" charset="-79"/>
              </a:rPr>
              <a:t>בִּישׁוּעָתֶךָ, </a:t>
            </a:r>
          </a:p>
          <a:p>
            <a:pPr marL="0" indent="0">
              <a:spcBef>
                <a:spcPts val="0"/>
              </a:spcBef>
              <a:buNone/>
            </a:pPr>
            <a:r>
              <a:rPr lang="he-IL" sz="2400" b="1" dirty="0" smtClean="0">
                <a:solidFill>
                  <a:schemeClr val="accent2"/>
                </a:solidFill>
                <a:latin typeface="David" pitchFamily="34" charset="-79"/>
                <a:cs typeface="David" pitchFamily="34" charset="-79"/>
              </a:rPr>
              <a:t>וְטַהֵר לִבֵּנוּ </a:t>
            </a:r>
            <a:r>
              <a:rPr lang="he-IL" sz="2400" b="1" dirty="0">
                <a:solidFill>
                  <a:schemeClr val="accent2"/>
                </a:solidFill>
                <a:latin typeface="David" pitchFamily="34" charset="-79"/>
                <a:cs typeface="David" pitchFamily="34" charset="-79"/>
              </a:rPr>
              <a:t>לְעָבְדְּךָ </a:t>
            </a:r>
            <a:r>
              <a:rPr lang="he-IL" sz="2400" b="1" dirty="0" smtClean="0">
                <a:solidFill>
                  <a:schemeClr val="accent2"/>
                </a:solidFill>
                <a:latin typeface="David" pitchFamily="34" charset="-79"/>
                <a:cs typeface="David" pitchFamily="34" charset="-79"/>
              </a:rPr>
              <a:t>בֶּאֱמֶת</a:t>
            </a:r>
          </a:p>
          <a:p>
            <a:pPr marL="0" indent="0">
              <a:spcBef>
                <a:spcPts val="0"/>
              </a:spcBef>
              <a:buNone/>
            </a:pPr>
            <a:r>
              <a:rPr lang="he-IL" sz="2400" dirty="0" smtClean="0">
                <a:latin typeface="David" pitchFamily="34" charset="-79"/>
                <a:cs typeface="David" pitchFamily="34" charset="-79"/>
              </a:rPr>
              <a:t>כִּי אַתָּה אֱלהִים אֱמֶת </a:t>
            </a:r>
            <a:endParaRPr lang="he-IL" sz="2800" dirty="0" smtClean="0">
              <a:latin typeface="David" pitchFamily="34" charset="-79"/>
              <a:cs typeface="David" pitchFamily="34" charset="-79"/>
            </a:endParaRPr>
          </a:p>
          <a:p>
            <a:pPr marL="0" indent="0">
              <a:spcBef>
                <a:spcPts val="0"/>
              </a:spcBef>
              <a:buNone/>
            </a:pPr>
            <a:r>
              <a:rPr lang="he-IL" sz="2400" dirty="0" smtClean="0">
                <a:latin typeface="David" pitchFamily="34" charset="-79"/>
                <a:cs typeface="David" pitchFamily="34" charset="-79"/>
              </a:rPr>
              <a:t>וּדְבָרְךָ אֱמֶת וְקַיָּם לָעַד. </a:t>
            </a:r>
          </a:p>
          <a:p>
            <a:pPr marL="0" indent="0">
              <a:spcBef>
                <a:spcPts val="0"/>
              </a:spcBef>
              <a:buNone/>
            </a:pPr>
            <a:r>
              <a:rPr lang="he-IL" sz="2400" dirty="0" smtClean="0">
                <a:latin typeface="David" pitchFamily="34" charset="-79"/>
                <a:cs typeface="David" pitchFamily="34" charset="-79"/>
              </a:rPr>
              <a:t>בָּרוּךְ אַתָּה יְהוָה, </a:t>
            </a:r>
            <a:r>
              <a:rPr lang="he-IL" sz="2400" b="1" dirty="0" smtClean="0">
                <a:solidFill>
                  <a:schemeClr val="accent1"/>
                </a:solidFill>
                <a:latin typeface="David" pitchFamily="34" charset="-79"/>
                <a:cs typeface="David" pitchFamily="34" charset="-79"/>
              </a:rPr>
              <a:t>מֶלֶךְ עַל כָּל הָאָרֶץ</a:t>
            </a:r>
            <a:r>
              <a:rPr lang="he-IL" sz="2400" dirty="0" smtClean="0">
                <a:latin typeface="David" pitchFamily="34" charset="-79"/>
                <a:cs typeface="David" pitchFamily="34" charset="-79"/>
              </a:rPr>
              <a:t>, </a:t>
            </a:r>
          </a:p>
          <a:p>
            <a:pPr marL="0" indent="0">
              <a:spcBef>
                <a:spcPts val="0"/>
              </a:spcBef>
              <a:buNone/>
            </a:pPr>
            <a:r>
              <a:rPr lang="he-IL" sz="2400" b="1" dirty="0" smtClean="0">
                <a:solidFill>
                  <a:schemeClr val="tx2"/>
                </a:solidFill>
                <a:latin typeface="David" pitchFamily="34" charset="-79"/>
                <a:cs typeface="David" pitchFamily="34" charset="-79"/>
              </a:rPr>
              <a:t>מְקַדֵּשׁ יִשְׂרָאֵל </a:t>
            </a:r>
            <a:r>
              <a:rPr lang="he-IL" sz="2400" dirty="0" smtClean="0">
                <a:latin typeface="David" pitchFamily="34" charset="-79"/>
                <a:cs typeface="David" pitchFamily="34" charset="-79"/>
              </a:rPr>
              <a:t>וְיוֹם הַזִּכָּרוֹן.</a:t>
            </a:r>
            <a:endParaRPr lang="he-IL" sz="2400" dirty="0">
              <a:latin typeface="David" pitchFamily="34" charset="-79"/>
              <a:cs typeface="David" pitchFamily="34" charset="-79"/>
            </a:endParaRPr>
          </a:p>
        </p:txBody>
      </p:sp>
      <p:sp>
        <p:nvSpPr>
          <p:cNvPr id="5" name="Right Arrow Callout 4"/>
          <p:cNvSpPr/>
          <p:nvPr/>
        </p:nvSpPr>
        <p:spPr>
          <a:xfrm>
            <a:off x="3095835" y="548680"/>
            <a:ext cx="2232248" cy="360040"/>
          </a:xfrm>
          <a:prstGeom prst="rightArrowCallou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en-GB" sz="2400" dirty="0" smtClean="0"/>
              <a:t>Our goal</a:t>
            </a:r>
            <a:endParaRPr lang="he-IL" sz="2400" dirty="0"/>
          </a:p>
        </p:txBody>
      </p:sp>
      <p:sp>
        <p:nvSpPr>
          <p:cNvPr id="6" name="Right Arrow Callout 5"/>
          <p:cNvSpPr/>
          <p:nvPr/>
        </p:nvSpPr>
        <p:spPr>
          <a:xfrm>
            <a:off x="755576" y="1268760"/>
            <a:ext cx="2808312" cy="720080"/>
          </a:xfrm>
          <a:prstGeom prst="rightArrowCallou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en-GB" sz="2400" dirty="0" smtClean="0"/>
              <a:t>All of creation</a:t>
            </a:r>
            <a:endParaRPr lang="he-IL" sz="2400" dirty="0"/>
          </a:p>
        </p:txBody>
      </p:sp>
      <p:sp>
        <p:nvSpPr>
          <p:cNvPr id="7" name="Right Arrow Callout 6"/>
          <p:cNvSpPr/>
          <p:nvPr/>
        </p:nvSpPr>
        <p:spPr>
          <a:xfrm>
            <a:off x="2267744" y="2348880"/>
            <a:ext cx="3312368" cy="360040"/>
          </a:xfrm>
          <a:prstGeom prst="rightArrowCallou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en-GB" sz="2400" dirty="0" smtClean="0"/>
              <a:t>All of mankind</a:t>
            </a:r>
            <a:endParaRPr lang="he-IL" sz="2400" dirty="0"/>
          </a:p>
        </p:txBody>
      </p:sp>
      <p:sp>
        <p:nvSpPr>
          <p:cNvPr id="8" name="Right Arrow Callout 7"/>
          <p:cNvSpPr/>
          <p:nvPr/>
        </p:nvSpPr>
        <p:spPr>
          <a:xfrm>
            <a:off x="467544" y="2780928"/>
            <a:ext cx="5256583" cy="857650"/>
          </a:xfrm>
          <a:prstGeom prst="rightArrowCallou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rtl="0"/>
            <a:r>
              <a:rPr lang="en-GB" sz="2400" dirty="0" smtClean="0"/>
              <a:t>We want everyone to acknowledge who is G-d</a:t>
            </a:r>
            <a:endParaRPr lang="he-IL" sz="2400" dirty="0"/>
          </a:p>
        </p:txBody>
      </p:sp>
      <p:sp>
        <p:nvSpPr>
          <p:cNvPr id="9" name="Right Arrow Callout 8"/>
          <p:cNvSpPr/>
          <p:nvPr/>
        </p:nvSpPr>
        <p:spPr>
          <a:xfrm>
            <a:off x="1259632" y="4005064"/>
            <a:ext cx="5040560" cy="1152128"/>
          </a:xfrm>
          <a:prstGeom prst="rightArrowCallou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en-GB" sz="2400" dirty="0" smtClean="0"/>
              <a:t>It will happen through keeping Torah and </a:t>
            </a:r>
            <a:r>
              <a:rPr lang="en-GB" sz="2400" dirty="0" err="1" smtClean="0"/>
              <a:t>Mitzvot</a:t>
            </a:r>
            <a:endParaRPr lang="he-IL" sz="2400" dirty="0"/>
          </a:p>
        </p:txBody>
      </p:sp>
      <p:sp>
        <p:nvSpPr>
          <p:cNvPr id="10" name="Right Arrow Callout 9"/>
          <p:cNvSpPr/>
          <p:nvPr/>
        </p:nvSpPr>
        <p:spPr>
          <a:xfrm>
            <a:off x="971600" y="6034225"/>
            <a:ext cx="3816424" cy="36004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GB" sz="2400" dirty="0" smtClean="0"/>
              <a:t>Universal goal</a:t>
            </a:r>
            <a:endParaRPr lang="he-IL" sz="2400" dirty="0"/>
          </a:p>
        </p:txBody>
      </p:sp>
      <p:sp>
        <p:nvSpPr>
          <p:cNvPr id="11" name="Right Arrow Callout 10"/>
          <p:cNvSpPr/>
          <p:nvPr/>
        </p:nvSpPr>
        <p:spPr>
          <a:xfrm>
            <a:off x="1259632" y="6490231"/>
            <a:ext cx="4320480" cy="332656"/>
          </a:xfrm>
          <a:prstGeom prst="rightArrowCallou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GB" sz="2400" dirty="0" smtClean="0"/>
              <a:t>Specific Purpose</a:t>
            </a:r>
            <a:endParaRPr lang="he-IL" sz="2400" dirty="0"/>
          </a:p>
        </p:txBody>
      </p:sp>
    </p:spTree>
    <p:extLst>
      <p:ext uri="{BB962C8B-B14F-4D97-AF65-F5344CB8AC3E}">
        <p14:creationId xmlns:p14="http://schemas.microsoft.com/office/powerpoint/2010/main" val="3022405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rmAutofit/>
          </a:bodyPr>
          <a:lstStyle/>
          <a:p>
            <a:r>
              <a:rPr lang="he-IL" sz="5400" dirty="0" smtClean="0">
                <a:solidFill>
                  <a:schemeClr val="accent3"/>
                </a:solidFill>
                <a:effectLst>
                  <a:outerShdw blurRad="38100" dist="38100" dir="2700000" algn="tl">
                    <a:srgbClr val="000000">
                      <a:alpha val="43137"/>
                    </a:srgbClr>
                  </a:outerShdw>
                </a:effectLst>
                <a:latin typeface="David" pitchFamily="34" charset="-79"/>
                <a:cs typeface="David" pitchFamily="34" charset="-79"/>
              </a:rPr>
              <a:t>פתיחה – קדושת היום</a:t>
            </a:r>
            <a:endParaRPr lang="he-IL" sz="5400" dirty="0">
              <a:solidFill>
                <a:schemeClr val="accent3"/>
              </a:solidFill>
              <a:effectLst>
                <a:outerShdw blurRad="38100" dist="38100" dir="2700000" algn="tl">
                  <a:srgbClr val="000000">
                    <a:alpha val="43137"/>
                  </a:srgbClr>
                </a:outerShdw>
              </a:effectLst>
              <a:latin typeface="David" pitchFamily="34" charset="-79"/>
              <a:cs typeface="David" pitchFamily="34" charset="-79"/>
            </a:endParaRPr>
          </a:p>
        </p:txBody>
      </p:sp>
      <p:sp>
        <p:nvSpPr>
          <p:cNvPr id="3" name="Content Placeholder 2"/>
          <p:cNvSpPr>
            <a:spLocks noGrp="1"/>
          </p:cNvSpPr>
          <p:nvPr>
            <p:ph idx="1"/>
          </p:nvPr>
        </p:nvSpPr>
        <p:spPr/>
        <p:txBody>
          <a:bodyPr/>
          <a:lstStyle/>
          <a:p>
            <a:pPr marL="0" indent="0" algn="ctr" rtl="0">
              <a:buNone/>
            </a:pPr>
            <a:endParaRPr lang="he-IL" dirty="0" smtClean="0"/>
          </a:p>
          <a:p>
            <a:pPr marL="0" indent="0" algn="ctr" rtl="0">
              <a:buNone/>
            </a:pPr>
            <a:endParaRPr lang="he-IL" dirty="0"/>
          </a:p>
          <a:p>
            <a:pPr marL="0" indent="0" algn="ctr" rtl="0">
              <a:buNone/>
            </a:pPr>
            <a:r>
              <a:rPr lang="he-IL" dirty="0" smtClean="0"/>
              <a:t>אַתָּה בְחַרְתָּנוּ מִכָּל הָעַמִּים אָהַבְתָּ אותָנוּ וְרָצִיתָ בָּנוּ וְרומַמְתָּנוּ מִכָּל הַלְּשׁונות וְקִדַּשְׁתָּנוּ בְּמִצְותֶיךָ וְקֵרַבְתָּנוּ מַלְכֵּנוּ לַעֲבודָתֶךָ וְשִׁמְךָ הַגָּדול וְהַקָּדושׁ עָלֵינוּ קָרָאתָ: </a:t>
            </a:r>
            <a:endParaRPr lang="he-IL" dirty="0"/>
          </a:p>
        </p:txBody>
      </p:sp>
    </p:spTree>
    <p:extLst>
      <p:ext uri="{BB962C8B-B14F-4D97-AF65-F5344CB8AC3E}">
        <p14:creationId xmlns:p14="http://schemas.microsoft.com/office/powerpoint/2010/main" val="564311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3"/>
                </a:solidFill>
                <a:effectLst>
                  <a:outerShdw blurRad="38100" dist="38100" dir="2700000" algn="tl">
                    <a:srgbClr val="000000">
                      <a:alpha val="43137"/>
                    </a:srgbClr>
                  </a:outerShdw>
                </a:effectLst>
              </a:rPr>
              <a:t>Structure</a:t>
            </a:r>
            <a:endParaRPr lang="he-IL" dirty="0">
              <a:solidFill>
                <a:schemeClr val="accent3"/>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0585469"/>
              </p:ext>
            </p:extLst>
          </p:nvPr>
        </p:nvGraphicFramePr>
        <p:xfrm>
          <a:off x="457200" y="1340768"/>
          <a:ext cx="8229600" cy="5296457"/>
        </p:xfrm>
        <a:graphic>
          <a:graphicData uri="http://schemas.openxmlformats.org/drawingml/2006/table">
            <a:tbl>
              <a:tblPr rtl="1" firstRow="1" bandRow="1">
                <a:tableStyleId>{F5AB1C69-6EDB-4FF4-983F-18BD219EF322}</a:tableStyleId>
              </a:tblPr>
              <a:tblGrid>
                <a:gridCol w="2743200"/>
                <a:gridCol w="2743200"/>
                <a:gridCol w="2743200"/>
              </a:tblGrid>
              <a:tr h="639071">
                <a:tc>
                  <a:txBody>
                    <a:bodyPr/>
                    <a:lstStyle/>
                    <a:p>
                      <a:pPr algn="ctr" rtl="1"/>
                      <a:r>
                        <a:rPr lang="he-IL" sz="2400" dirty="0" smtClean="0"/>
                        <a:t>מלכויות</a:t>
                      </a:r>
                      <a:r>
                        <a:rPr lang="he-IL" sz="2400" baseline="0" dirty="0" smtClean="0"/>
                        <a:t> וקדושת היום</a:t>
                      </a:r>
                      <a:endParaRPr lang="he-IL" sz="2400" dirty="0"/>
                    </a:p>
                  </a:txBody>
                  <a:tcPr/>
                </a:tc>
                <a:tc>
                  <a:txBody>
                    <a:bodyPr/>
                    <a:lstStyle/>
                    <a:p>
                      <a:pPr algn="ctr" rtl="1"/>
                      <a:r>
                        <a:rPr lang="he-IL" sz="2400" dirty="0" smtClean="0"/>
                        <a:t>זכרונות</a:t>
                      </a:r>
                      <a:endParaRPr lang="he-IL" sz="2400" dirty="0"/>
                    </a:p>
                  </a:txBody>
                  <a:tcPr/>
                </a:tc>
                <a:tc>
                  <a:txBody>
                    <a:bodyPr/>
                    <a:lstStyle/>
                    <a:p>
                      <a:pPr algn="ctr" rtl="1"/>
                      <a:r>
                        <a:rPr lang="he-IL" sz="2400" dirty="0" smtClean="0"/>
                        <a:t>שופרות</a:t>
                      </a:r>
                      <a:endParaRPr lang="he-IL" sz="2400" dirty="0"/>
                    </a:p>
                  </a:txBody>
                  <a:tcPr/>
                </a:tc>
              </a:tr>
              <a:tr h="639071">
                <a:tc>
                  <a:txBody>
                    <a:bodyPr/>
                    <a:lstStyle/>
                    <a:p>
                      <a:pPr algn="ctr" rtl="1"/>
                      <a:r>
                        <a:rPr lang="he-IL" sz="2400" dirty="0" smtClean="0"/>
                        <a:t>פתיחה</a:t>
                      </a:r>
                      <a:endParaRPr lang="he-IL" sz="2400" dirty="0"/>
                    </a:p>
                  </a:txBody>
                  <a:tcPr/>
                </a:tc>
                <a:tc>
                  <a:txBody>
                    <a:bodyPr/>
                    <a:lstStyle/>
                    <a:p>
                      <a:pPr algn="ctr" rtl="1"/>
                      <a:r>
                        <a:rPr lang="he-IL" sz="2400" dirty="0" smtClean="0"/>
                        <a:t>פתיחה</a:t>
                      </a:r>
                      <a:endParaRPr lang="he-IL" sz="2400" dirty="0"/>
                    </a:p>
                  </a:txBody>
                  <a:tcPr/>
                </a:tc>
                <a:tc>
                  <a:txBody>
                    <a:bodyPr/>
                    <a:lstStyle/>
                    <a:p>
                      <a:pPr algn="ctr" rtl="1"/>
                      <a:r>
                        <a:rPr lang="he-IL" sz="2400" dirty="0" smtClean="0"/>
                        <a:t>פתיחה</a:t>
                      </a:r>
                      <a:endParaRPr lang="he-IL" sz="2400" dirty="0"/>
                    </a:p>
                  </a:txBody>
                  <a:tcPr/>
                </a:tc>
              </a:tr>
              <a:tr h="639071">
                <a:tc>
                  <a:txBody>
                    <a:bodyPr/>
                    <a:lstStyle/>
                    <a:p>
                      <a:pPr algn="ctr" rtl="1"/>
                      <a:r>
                        <a:rPr lang="he-IL" sz="2400" dirty="0" smtClean="0"/>
                        <a:t>תורה (3)</a:t>
                      </a:r>
                    </a:p>
                  </a:txBody>
                  <a:tcPr/>
                </a:tc>
                <a:tc>
                  <a:txBody>
                    <a:bodyPr/>
                    <a:lstStyle/>
                    <a:p>
                      <a:pPr algn="ctr" rtl="1"/>
                      <a:r>
                        <a:rPr lang="he-IL" sz="2400" dirty="0" smtClean="0"/>
                        <a:t>תורה (3)</a:t>
                      </a:r>
                    </a:p>
                  </a:txBody>
                  <a:tcPr/>
                </a:tc>
                <a:tc>
                  <a:txBody>
                    <a:bodyPr/>
                    <a:lstStyle/>
                    <a:p>
                      <a:pPr algn="ctr" rtl="1"/>
                      <a:r>
                        <a:rPr lang="he-IL" sz="2400" dirty="0" smtClean="0"/>
                        <a:t>תורה (3)</a:t>
                      </a:r>
                    </a:p>
                  </a:txBody>
                  <a:tcPr/>
                </a:tc>
              </a:tr>
              <a:tr h="639071">
                <a:tc>
                  <a:txBody>
                    <a:bodyPr/>
                    <a:lstStyle/>
                    <a:p>
                      <a:pPr algn="ctr" rtl="1"/>
                      <a:r>
                        <a:rPr lang="he-IL" sz="2400" dirty="0" smtClean="0"/>
                        <a:t>כתובים (3)</a:t>
                      </a:r>
                    </a:p>
                  </a:txBody>
                  <a:tcPr/>
                </a:tc>
                <a:tc>
                  <a:txBody>
                    <a:bodyPr/>
                    <a:lstStyle/>
                    <a:p>
                      <a:pPr algn="ctr" rtl="1"/>
                      <a:r>
                        <a:rPr lang="he-IL" sz="2400" dirty="0" smtClean="0"/>
                        <a:t>כתובים (3)</a:t>
                      </a:r>
                    </a:p>
                  </a:txBody>
                  <a:tcPr/>
                </a:tc>
                <a:tc>
                  <a:txBody>
                    <a:bodyPr/>
                    <a:lstStyle/>
                    <a:p>
                      <a:pPr algn="ctr" rtl="1"/>
                      <a:r>
                        <a:rPr lang="he-IL" sz="2400" dirty="0" smtClean="0"/>
                        <a:t>כתובים (3)</a:t>
                      </a:r>
                    </a:p>
                  </a:txBody>
                  <a:tcPr/>
                </a:tc>
              </a:tr>
              <a:tr h="639071">
                <a:tc>
                  <a:txBody>
                    <a:bodyPr/>
                    <a:lstStyle/>
                    <a:p>
                      <a:pPr algn="ctr" rtl="1"/>
                      <a:r>
                        <a:rPr lang="he-IL" sz="2400" dirty="0" smtClean="0"/>
                        <a:t>נביאים</a:t>
                      </a:r>
                      <a:r>
                        <a:rPr lang="he-IL" sz="2400" baseline="0" dirty="0" smtClean="0"/>
                        <a:t> (3)</a:t>
                      </a:r>
                      <a:endParaRPr lang="he-IL" sz="2400" dirty="0"/>
                    </a:p>
                  </a:txBody>
                  <a:tcPr/>
                </a:tc>
                <a:tc>
                  <a:txBody>
                    <a:bodyPr/>
                    <a:lstStyle/>
                    <a:p>
                      <a:pPr algn="ctr" rtl="1"/>
                      <a:r>
                        <a:rPr lang="he-IL" sz="2400" dirty="0" smtClean="0"/>
                        <a:t>נביאים</a:t>
                      </a:r>
                      <a:r>
                        <a:rPr lang="he-IL" sz="2400" baseline="0" dirty="0" smtClean="0"/>
                        <a:t> (3)</a:t>
                      </a:r>
                      <a:endParaRPr lang="he-IL" sz="2400" dirty="0"/>
                    </a:p>
                  </a:txBody>
                  <a:tcPr/>
                </a:tc>
                <a:tc>
                  <a:txBody>
                    <a:bodyPr/>
                    <a:lstStyle/>
                    <a:p>
                      <a:pPr algn="ctr" rtl="1"/>
                      <a:r>
                        <a:rPr lang="he-IL" sz="2400" dirty="0" smtClean="0"/>
                        <a:t>נביאים</a:t>
                      </a:r>
                      <a:r>
                        <a:rPr lang="he-IL" sz="2400" baseline="0" dirty="0" smtClean="0"/>
                        <a:t> (3)</a:t>
                      </a:r>
                      <a:endParaRPr lang="he-IL" sz="2400" dirty="0"/>
                    </a:p>
                  </a:txBody>
                  <a:tcPr/>
                </a:tc>
              </a:tr>
              <a:tr h="639071">
                <a:tc>
                  <a:txBody>
                    <a:bodyPr/>
                    <a:lstStyle/>
                    <a:p>
                      <a:pPr algn="ctr" rtl="1"/>
                      <a:endParaRPr lang="he-IL" sz="2400" dirty="0"/>
                    </a:p>
                  </a:txBody>
                  <a:tcPr/>
                </a:tc>
                <a:tc>
                  <a:txBody>
                    <a:bodyPr/>
                    <a:lstStyle/>
                    <a:p>
                      <a:pPr algn="ctr" rtl="1"/>
                      <a:r>
                        <a:rPr lang="he-IL" sz="2400" dirty="0" smtClean="0"/>
                        <a:t>חתימה</a:t>
                      </a:r>
                      <a:endParaRPr lang="he-IL" sz="2400" dirty="0"/>
                    </a:p>
                  </a:txBody>
                  <a:tcPr/>
                </a:tc>
                <a:tc>
                  <a:txBody>
                    <a:bodyPr/>
                    <a:lstStyle/>
                    <a:p>
                      <a:pPr algn="ctr" rtl="1"/>
                      <a:r>
                        <a:rPr lang="he-IL" sz="2400" dirty="0" smtClean="0"/>
                        <a:t>חתימה</a:t>
                      </a:r>
                      <a:endParaRPr lang="he-IL" sz="2400" dirty="0"/>
                    </a:p>
                  </a:txBody>
                  <a:tcPr/>
                </a:tc>
              </a:tr>
              <a:tr h="639071">
                <a:tc>
                  <a:txBody>
                    <a:bodyPr/>
                    <a:lstStyle/>
                    <a:p>
                      <a:pPr algn="ctr" rtl="1"/>
                      <a:r>
                        <a:rPr lang="he-IL" sz="2400" dirty="0" smtClean="0"/>
                        <a:t>תורה (1)</a:t>
                      </a:r>
                      <a:endParaRPr lang="he-IL" sz="2400" dirty="0"/>
                    </a:p>
                  </a:txBody>
                  <a:tcPr/>
                </a:tc>
                <a:tc>
                  <a:txBody>
                    <a:bodyPr/>
                    <a:lstStyle/>
                    <a:p>
                      <a:pPr algn="ctr" rtl="1"/>
                      <a:r>
                        <a:rPr lang="he-IL" sz="2400" dirty="0" smtClean="0"/>
                        <a:t>תורה (1)</a:t>
                      </a:r>
                      <a:endParaRPr lang="he-IL" sz="2400" dirty="0"/>
                    </a:p>
                  </a:txBody>
                  <a:tcPr/>
                </a:tc>
                <a:tc>
                  <a:txBody>
                    <a:bodyPr/>
                    <a:lstStyle/>
                    <a:p>
                      <a:pPr algn="ctr" rtl="1"/>
                      <a:r>
                        <a:rPr lang="he-IL" sz="2400" dirty="0" smtClean="0"/>
                        <a:t>תורה (1)</a:t>
                      </a:r>
                      <a:endParaRPr lang="he-IL" sz="2400" dirty="0"/>
                    </a:p>
                  </a:txBody>
                  <a:tcPr/>
                </a:tc>
              </a:tr>
              <a:tr h="639071">
                <a:tc>
                  <a:txBody>
                    <a:bodyPr/>
                    <a:lstStyle/>
                    <a:p>
                      <a:pPr algn="ctr" rtl="1"/>
                      <a:r>
                        <a:rPr lang="he-IL" sz="2400" dirty="0" smtClean="0"/>
                        <a:t>חתימה</a:t>
                      </a:r>
                      <a:endParaRPr lang="he-IL" sz="2400" dirty="0"/>
                    </a:p>
                  </a:txBody>
                  <a:tcPr/>
                </a:tc>
                <a:tc>
                  <a:txBody>
                    <a:bodyPr/>
                    <a:lstStyle/>
                    <a:p>
                      <a:pPr algn="ctr" rtl="1"/>
                      <a:r>
                        <a:rPr lang="he-IL" sz="2400" dirty="0" smtClean="0"/>
                        <a:t>חתימה</a:t>
                      </a:r>
                      <a:endParaRPr lang="he-IL" sz="2400" dirty="0"/>
                    </a:p>
                  </a:txBody>
                  <a:tcPr/>
                </a:tc>
                <a:tc>
                  <a:txBody>
                    <a:bodyPr/>
                    <a:lstStyle/>
                    <a:p>
                      <a:pPr algn="ctr" rtl="1"/>
                      <a:r>
                        <a:rPr lang="he-IL" sz="2400" dirty="0" smtClean="0"/>
                        <a:t>חתימה</a:t>
                      </a:r>
                      <a:endParaRPr lang="he-IL" sz="2400" dirty="0"/>
                    </a:p>
                  </a:txBody>
                  <a:tcPr/>
                </a:tc>
              </a:tr>
            </a:tbl>
          </a:graphicData>
        </a:graphic>
      </p:graphicFrame>
    </p:spTree>
    <p:extLst>
      <p:ext uri="{BB962C8B-B14F-4D97-AF65-F5344CB8AC3E}">
        <p14:creationId xmlns:p14="http://schemas.microsoft.com/office/powerpoint/2010/main" val="5571531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he-IL" sz="9600" dirty="0" smtClean="0">
                <a:solidFill>
                  <a:schemeClr val="accent3"/>
                </a:solidFill>
                <a:effectLst>
                  <a:outerShdw blurRad="38100" dist="38100" dir="2700000" algn="tl">
                    <a:srgbClr val="000000">
                      <a:alpha val="43137"/>
                    </a:srgbClr>
                  </a:outerShdw>
                </a:effectLst>
              </a:rPr>
              <a:t>מלכויות</a:t>
            </a:r>
            <a:endParaRPr lang="he-IL" sz="9600" dirty="0">
              <a:solidFill>
                <a:schemeClr val="accent3"/>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a:bodyPr>
          <a:lstStyle/>
          <a:p>
            <a:r>
              <a:rPr lang="he-IL" sz="4400" dirty="0" smtClean="0">
                <a:solidFill>
                  <a:schemeClr val="tx1"/>
                </a:solidFill>
              </a:rPr>
              <a:t>פתיחה – עלינו לשבח</a:t>
            </a:r>
            <a:endParaRPr lang="he-IL" sz="4400" dirty="0">
              <a:solidFill>
                <a:schemeClr val="tx1"/>
              </a:solidFill>
            </a:endParaRPr>
          </a:p>
        </p:txBody>
      </p:sp>
    </p:spTree>
    <p:extLst>
      <p:ext uri="{BB962C8B-B14F-4D97-AF65-F5344CB8AC3E}">
        <p14:creationId xmlns:p14="http://schemas.microsoft.com/office/powerpoint/2010/main" val="3156235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85000" lnSpcReduction="10000"/>
          </a:bodyPr>
          <a:lstStyle/>
          <a:p>
            <a:pPr marL="0" indent="0">
              <a:buNone/>
            </a:pPr>
            <a:r>
              <a:rPr lang="he-IL" dirty="0" smtClean="0">
                <a:latin typeface="David" pitchFamily="34" charset="-79"/>
                <a:cs typeface="David" pitchFamily="34" charset="-79"/>
              </a:rPr>
              <a:t>עָלֵינוּ לְשַׁבֵּחַ לַאֲדוֹן הַכֹּל, </a:t>
            </a:r>
          </a:p>
          <a:p>
            <a:pPr marL="0" indent="0">
              <a:buNone/>
            </a:pPr>
            <a:r>
              <a:rPr lang="he-IL" dirty="0" smtClean="0">
                <a:latin typeface="David" pitchFamily="34" charset="-79"/>
                <a:cs typeface="David" pitchFamily="34" charset="-79"/>
              </a:rPr>
              <a:t>לָתֵת גְּדֻלָּה לְיוֹצֵר בְּרֵאשִׁית, </a:t>
            </a:r>
          </a:p>
          <a:p>
            <a:pPr marL="0" indent="0">
              <a:buNone/>
            </a:pPr>
            <a:r>
              <a:rPr lang="he-IL" dirty="0">
                <a:latin typeface="David" pitchFamily="34" charset="-79"/>
                <a:cs typeface="David" pitchFamily="34" charset="-79"/>
              </a:rPr>
              <a:t>	</a:t>
            </a:r>
            <a:r>
              <a:rPr lang="he-IL" dirty="0" smtClean="0">
                <a:latin typeface="David" pitchFamily="34" charset="-79"/>
                <a:cs typeface="David" pitchFamily="34" charset="-79"/>
              </a:rPr>
              <a:t>שֶׁלֹּא עָשָׂנוּ כְּגוֹיֵי הָאֲרָצוֹת, וְלֹא שָׂמָנוּ כְּמִשְׁפְּחוֹת הָאֲדָמָה. שֶׁלֹּא שָׂם חֶלְקֵנוּ כָּהֶם, וגוֹרָלֵנוּ כְּכָל-הֲמוֹנָם, </a:t>
            </a:r>
          </a:p>
          <a:p>
            <a:pPr marL="0" indent="0">
              <a:buNone/>
            </a:pPr>
            <a:r>
              <a:rPr lang="he-IL" dirty="0" smtClean="0">
                <a:latin typeface="David" pitchFamily="34" charset="-79"/>
                <a:cs typeface="David" pitchFamily="34" charset="-79"/>
              </a:rPr>
              <a:t>	שֶׁהֵם מִשְׁתַּחֲוִים לְהֶבֶל וָרִיק, וּמִתְפַּלְּלִים אֶל אֵל לֹא יוֹשִׁיעַ. </a:t>
            </a:r>
          </a:p>
          <a:p>
            <a:pPr marL="0" indent="0">
              <a:buNone/>
            </a:pPr>
            <a:r>
              <a:rPr lang="he-IL" dirty="0" smtClean="0">
                <a:latin typeface="David" pitchFamily="34" charset="-79"/>
                <a:cs typeface="David" pitchFamily="34" charset="-79"/>
              </a:rPr>
              <a:t>וַאֲנַחְנוּ כּוֹרְעִים וּמִשְׁתַּחֲוִים וּמוֹדִים לִפְנֵי מֶלֶךְ מַלְכֵי הַמְּלָכִים הַקָּדוֹשׁ בָּרוּךְ הוּא, </a:t>
            </a:r>
          </a:p>
          <a:p>
            <a:pPr marL="0" indent="0">
              <a:buNone/>
            </a:pPr>
            <a:r>
              <a:rPr lang="he-IL" dirty="0" smtClean="0">
                <a:latin typeface="David" pitchFamily="34" charset="-79"/>
                <a:cs typeface="David" pitchFamily="34" charset="-79"/>
              </a:rPr>
              <a:t>שֶׁהוּא נוֹטֶה שָׁמַיִם וְיֹסֵד אָרֶץ, וּמוֹשַׁב יְקָרוֹ בַּשָּׁמַיִם מִמַּעַל, וּשְׁכִינַת עֻזּוֹ בְּגָבְהֵי מְרוֹמִים. </a:t>
            </a:r>
          </a:p>
          <a:p>
            <a:pPr marL="0" indent="0">
              <a:buNone/>
            </a:pPr>
            <a:r>
              <a:rPr lang="he-IL" dirty="0" smtClean="0">
                <a:latin typeface="David" pitchFamily="34" charset="-79"/>
                <a:cs typeface="David" pitchFamily="34" charset="-79"/>
              </a:rPr>
              <a:t>הוּא אֱלֹהֵינוּ, אֵין עוֹד: </a:t>
            </a:r>
          </a:p>
          <a:p>
            <a:pPr marL="0" indent="0">
              <a:buNone/>
            </a:pPr>
            <a:r>
              <a:rPr lang="he-IL" dirty="0" smtClean="0">
                <a:latin typeface="David" pitchFamily="34" charset="-79"/>
                <a:cs typeface="David" pitchFamily="34" charset="-79"/>
              </a:rPr>
              <a:t>אֱמֶת מַלְכֵּנוּ, אֶפֶס זוּלָתוֹ. כַּכָּתוּב בְּתּוֹרָתוֹ:</a:t>
            </a:r>
          </a:p>
          <a:p>
            <a:pPr marL="0" indent="0">
              <a:buNone/>
            </a:pPr>
            <a:r>
              <a:rPr lang="he-IL" dirty="0" smtClean="0">
                <a:latin typeface="David" pitchFamily="34" charset="-79"/>
                <a:cs typeface="David" pitchFamily="34" charset="-79"/>
              </a:rPr>
              <a:t>וְיָדַעְתָּ הַיּוֹם וַהֲשֵׁבֹתָ אֶל לְבָבֶךָ כִּי יְיָ הוּא הָאֱלֹהִים בַּשָּׁמַיִם מִמַּעַל וְעַל הָאָרֶץ מִתָּחַת אֵין עוֹד:</a:t>
            </a:r>
          </a:p>
          <a:p>
            <a:pPr marL="0" indent="0">
              <a:buNone/>
            </a:pPr>
            <a:endParaRPr lang="he-IL" dirty="0">
              <a:latin typeface="David" pitchFamily="34" charset="-79"/>
              <a:cs typeface="David" pitchFamily="34" charset="-79"/>
            </a:endParaRPr>
          </a:p>
        </p:txBody>
      </p:sp>
    </p:spTree>
    <p:extLst>
      <p:ext uri="{BB962C8B-B14F-4D97-AF65-F5344CB8AC3E}">
        <p14:creationId xmlns:p14="http://schemas.microsoft.com/office/powerpoint/2010/main" val="1781213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GB" dirty="0" smtClean="0">
                <a:solidFill>
                  <a:schemeClr val="accent3"/>
                </a:solidFill>
                <a:effectLst>
                  <a:outerShdw blurRad="38100" dist="38100" dir="2700000" algn="tl">
                    <a:srgbClr val="000000">
                      <a:alpha val="43137"/>
                    </a:srgbClr>
                  </a:outerShdw>
                </a:effectLst>
                <a:cs typeface="David" pitchFamily="34" charset="-79"/>
              </a:rPr>
              <a:t>How do we translate </a:t>
            </a:r>
            <a:r>
              <a:rPr lang="he-IL" dirty="0" smtClean="0">
                <a:solidFill>
                  <a:schemeClr val="accent3"/>
                </a:solidFill>
                <a:effectLst>
                  <a:outerShdw blurRad="38100" dist="38100" dir="2700000" algn="tl">
                    <a:srgbClr val="000000">
                      <a:alpha val="43137"/>
                    </a:srgbClr>
                  </a:outerShdw>
                </a:effectLst>
                <a:cs typeface="David" pitchFamily="34" charset="-79"/>
              </a:rPr>
              <a:t>ש</a:t>
            </a:r>
            <a:r>
              <a:rPr lang="en-GB" dirty="0" smtClean="0">
                <a:solidFill>
                  <a:schemeClr val="accent3"/>
                </a:solidFill>
                <a:effectLst>
                  <a:outerShdw blurRad="38100" dist="38100" dir="2700000" algn="tl">
                    <a:srgbClr val="000000">
                      <a:alpha val="43137"/>
                    </a:srgbClr>
                  </a:outerShdw>
                </a:effectLst>
                <a:cs typeface="David" pitchFamily="34" charset="-79"/>
              </a:rPr>
              <a:t> ?</a:t>
            </a:r>
            <a:endParaRPr lang="he-IL" dirty="0">
              <a:solidFill>
                <a:schemeClr val="accent3"/>
              </a:solidFill>
              <a:effectLst>
                <a:outerShdw blurRad="38100" dist="38100" dir="2700000" algn="tl">
                  <a:srgbClr val="000000">
                    <a:alpha val="43137"/>
                  </a:srgbClr>
                </a:outerShdw>
              </a:effectLst>
              <a:cs typeface="David" pitchFamily="34" charset="-79"/>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4741920"/>
            <a:ext cx="1470745" cy="1960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196752"/>
            <a:ext cx="8229600" cy="4929411"/>
          </a:xfrm>
        </p:spPr>
        <p:txBody>
          <a:bodyPr/>
          <a:lstStyle/>
          <a:p>
            <a:pPr marL="0" lvl="0" indent="0">
              <a:buNone/>
            </a:pPr>
            <a:r>
              <a:rPr lang="he-IL" sz="2700" dirty="0">
                <a:solidFill>
                  <a:prstClr val="black"/>
                </a:solidFill>
                <a:latin typeface="David" pitchFamily="34" charset="-79"/>
                <a:cs typeface="David" pitchFamily="34" charset="-79"/>
              </a:rPr>
              <a:t>עָלֵינוּ לְשַׁבֵּחַ לַאֲדוֹן הַכֹּל, </a:t>
            </a:r>
          </a:p>
          <a:p>
            <a:pPr marL="0" lvl="0" indent="0">
              <a:buNone/>
            </a:pPr>
            <a:r>
              <a:rPr lang="he-IL" sz="2700" dirty="0">
                <a:solidFill>
                  <a:prstClr val="black"/>
                </a:solidFill>
                <a:latin typeface="David" pitchFamily="34" charset="-79"/>
                <a:cs typeface="David" pitchFamily="34" charset="-79"/>
              </a:rPr>
              <a:t>לָתֵת גְּדֻלָּה לְיוֹצֵר בְּרֵאשִׁית, </a:t>
            </a:r>
          </a:p>
          <a:p>
            <a:pPr marL="0" lvl="0" indent="0">
              <a:buNone/>
            </a:pPr>
            <a:r>
              <a:rPr lang="he-IL" sz="2700" dirty="0">
                <a:solidFill>
                  <a:prstClr val="black"/>
                </a:solidFill>
                <a:latin typeface="David" pitchFamily="34" charset="-79"/>
                <a:cs typeface="David" pitchFamily="34" charset="-79"/>
              </a:rPr>
              <a:t>	</a:t>
            </a:r>
            <a:r>
              <a:rPr lang="he-IL" sz="2700" b="1" dirty="0">
                <a:solidFill>
                  <a:schemeClr val="accent3"/>
                </a:solidFill>
                <a:latin typeface="David" pitchFamily="34" charset="-79"/>
                <a:cs typeface="David" pitchFamily="34" charset="-79"/>
              </a:rPr>
              <a:t>שֶׁ</a:t>
            </a:r>
            <a:r>
              <a:rPr lang="he-IL" sz="2700" dirty="0">
                <a:solidFill>
                  <a:prstClr val="black"/>
                </a:solidFill>
                <a:latin typeface="David" pitchFamily="34" charset="-79"/>
                <a:cs typeface="David" pitchFamily="34" charset="-79"/>
              </a:rPr>
              <a:t>לֹּא עָשָׂנוּ כְּגוֹיֵי הָאֲרָצוֹת, וְלֹא שָׂמָנוּ כְּמִשְׁפְּחוֹת הָאֲדָמָה. שֶׁלֹּא שָׂם חֶלְקֵנוּ כָּהֶם, וגוֹרָלֵנוּ כְּכָל-הֲמוֹנָם, </a:t>
            </a:r>
          </a:p>
          <a:p>
            <a:pPr marL="0" lvl="0" indent="0">
              <a:buNone/>
            </a:pPr>
            <a:r>
              <a:rPr lang="he-IL" sz="2700" dirty="0">
                <a:solidFill>
                  <a:prstClr val="black"/>
                </a:solidFill>
                <a:latin typeface="David" pitchFamily="34" charset="-79"/>
                <a:cs typeface="David" pitchFamily="34" charset="-79"/>
              </a:rPr>
              <a:t>	שֶׁהֵם מִשְׁתַּחֲוִים לְהֶבֶל וָרִיק, וּמִתְפַּלְּלִים אֶל אֵל לֹא יוֹשִׁיעַ. </a:t>
            </a:r>
          </a:p>
          <a:p>
            <a:pPr marL="0" indent="0" algn="ctr">
              <a:buNone/>
            </a:pPr>
            <a:endParaRPr lang="en-GB" dirty="0" smtClean="0"/>
          </a:p>
          <a:p>
            <a:pPr marL="0" indent="0" algn="ctr">
              <a:buNone/>
            </a:pPr>
            <a:r>
              <a:rPr lang="en-GB" dirty="0" smtClean="0"/>
              <a:t>Thanks or Praise?</a:t>
            </a:r>
          </a:p>
          <a:p>
            <a:pPr marL="0" indent="0" algn="ctr">
              <a:buNone/>
            </a:pPr>
            <a:endParaRPr lang="he-IL" dirty="0"/>
          </a:p>
        </p:txBody>
      </p:sp>
    </p:spTree>
    <p:extLst>
      <p:ext uri="{BB962C8B-B14F-4D97-AF65-F5344CB8AC3E}">
        <p14:creationId xmlns:p14="http://schemas.microsoft.com/office/powerpoint/2010/main" val="3670524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chor="t">
            <a:normAutofit fontScale="90000"/>
          </a:bodyPr>
          <a:lstStyle/>
          <a:p>
            <a:pPr lvl="0" algn="r">
              <a:spcBef>
                <a:spcPct val="20000"/>
              </a:spcBef>
            </a:pPr>
            <a:r>
              <a:rPr lang="he-IL" sz="3100" b="1" dirty="0">
                <a:solidFill>
                  <a:schemeClr val="accent5"/>
                </a:solidFill>
                <a:latin typeface="David" pitchFamily="34" charset="-79"/>
                <a:ea typeface="+mn-ea"/>
                <a:cs typeface="David" pitchFamily="34" charset="-79"/>
              </a:rPr>
              <a:t>עָלֵינוּ לְשַׁבֵּחַ לַאֲדוֹן הַכֹּל, </a:t>
            </a:r>
            <a:br>
              <a:rPr lang="he-IL" sz="3100" b="1" dirty="0">
                <a:solidFill>
                  <a:schemeClr val="accent5"/>
                </a:solidFill>
                <a:latin typeface="David" pitchFamily="34" charset="-79"/>
                <a:ea typeface="+mn-ea"/>
                <a:cs typeface="David" pitchFamily="34" charset="-79"/>
              </a:rPr>
            </a:br>
            <a:r>
              <a:rPr lang="he-IL" sz="3100" b="1" dirty="0">
                <a:solidFill>
                  <a:schemeClr val="accent5"/>
                </a:solidFill>
                <a:latin typeface="David" pitchFamily="34" charset="-79"/>
                <a:ea typeface="+mn-ea"/>
                <a:cs typeface="David" pitchFamily="34" charset="-79"/>
              </a:rPr>
              <a:t>לָתֵת גְּדֻלָּה לְיוֹצֵר בְּרֵאשִׁית, </a:t>
            </a:r>
            <a:r>
              <a:rPr lang="he-IL" sz="3100" dirty="0">
                <a:solidFill>
                  <a:prstClr val="black"/>
                </a:solidFill>
                <a:latin typeface="David" pitchFamily="34" charset="-79"/>
                <a:ea typeface="+mn-ea"/>
                <a:cs typeface="David" pitchFamily="34" charset="-79"/>
              </a:rPr>
              <a:t/>
            </a:r>
            <a:br>
              <a:rPr lang="he-IL" sz="3100" dirty="0">
                <a:solidFill>
                  <a:prstClr val="black"/>
                </a:solidFill>
                <a:latin typeface="David" pitchFamily="34" charset="-79"/>
                <a:ea typeface="+mn-ea"/>
                <a:cs typeface="David" pitchFamily="34" charset="-79"/>
              </a:rPr>
            </a:br>
            <a:r>
              <a:rPr lang="he-IL" sz="3100" b="1" dirty="0">
                <a:solidFill>
                  <a:schemeClr val="accent3"/>
                </a:solidFill>
                <a:latin typeface="David" pitchFamily="34" charset="-79"/>
                <a:ea typeface="+mn-ea"/>
                <a:cs typeface="David" pitchFamily="34" charset="-79"/>
              </a:rPr>
              <a:t>	שֶׁלֹּא עָשָׂנוּ כְּגוֹיֵי הָאֲרָצוֹת, וְלֹא שָׂמָנוּ כְּמִשְׁפְּחוֹת הָאֲדָמָה. שֶׁלֹּא שָׂם חֶלְקֵנוּ כָּהֶם, וגוֹרָלֵנוּ כְּכָל-הֲמוֹנָם, </a:t>
            </a:r>
            <a:r>
              <a:rPr lang="he-IL" sz="3100" b="1" dirty="0" smtClean="0">
                <a:solidFill>
                  <a:schemeClr val="accent3"/>
                </a:solidFill>
                <a:latin typeface="David" pitchFamily="34" charset="-79"/>
                <a:ea typeface="+mn-ea"/>
                <a:cs typeface="David" pitchFamily="34" charset="-79"/>
              </a:rPr>
              <a:t/>
            </a:r>
            <a:br>
              <a:rPr lang="he-IL" sz="3100" b="1" dirty="0" smtClean="0">
                <a:solidFill>
                  <a:schemeClr val="accent3"/>
                </a:solidFill>
                <a:latin typeface="David" pitchFamily="34" charset="-79"/>
                <a:ea typeface="+mn-ea"/>
                <a:cs typeface="David" pitchFamily="34" charset="-79"/>
              </a:rPr>
            </a:br>
            <a:r>
              <a:rPr lang="he-IL" sz="2200" dirty="0">
                <a:solidFill>
                  <a:prstClr val="black"/>
                </a:solidFill>
                <a:latin typeface="David" pitchFamily="34" charset="-79"/>
                <a:ea typeface="+mn-ea"/>
                <a:cs typeface="David" pitchFamily="34" charset="-79"/>
              </a:rPr>
              <a:t>	</a:t>
            </a:r>
            <a:r>
              <a:rPr lang="he-IL" sz="3100" dirty="0">
                <a:solidFill>
                  <a:prstClr val="black"/>
                </a:solidFill>
                <a:latin typeface="David" pitchFamily="34" charset="-79"/>
                <a:ea typeface="+mn-ea"/>
                <a:cs typeface="David" pitchFamily="34" charset="-79"/>
              </a:rPr>
              <a:t>שֶׁהֵם מִשְׁתַּחֲוִים לְהֶבֶל </a:t>
            </a:r>
            <a:r>
              <a:rPr lang="he-IL" sz="3100" dirty="0" smtClean="0">
                <a:solidFill>
                  <a:prstClr val="black"/>
                </a:solidFill>
                <a:latin typeface="David" pitchFamily="34" charset="-79"/>
                <a:ea typeface="+mn-ea"/>
                <a:cs typeface="David" pitchFamily="34" charset="-79"/>
              </a:rPr>
              <a:t>וָרִיק,</a:t>
            </a:r>
            <a:br>
              <a:rPr lang="he-IL" sz="3100" dirty="0" smtClean="0">
                <a:solidFill>
                  <a:prstClr val="black"/>
                </a:solidFill>
                <a:latin typeface="David" pitchFamily="34" charset="-79"/>
                <a:ea typeface="+mn-ea"/>
                <a:cs typeface="David" pitchFamily="34" charset="-79"/>
              </a:rPr>
            </a:br>
            <a:r>
              <a:rPr lang="he-IL" sz="3100" dirty="0" smtClean="0">
                <a:solidFill>
                  <a:prstClr val="black"/>
                </a:solidFill>
                <a:latin typeface="David" pitchFamily="34" charset="-79"/>
                <a:ea typeface="+mn-ea"/>
                <a:cs typeface="David" pitchFamily="34" charset="-79"/>
              </a:rPr>
              <a:t>וּמִתְפַּלְּלִים </a:t>
            </a:r>
            <a:r>
              <a:rPr lang="he-IL" sz="3100" dirty="0">
                <a:solidFill>
                  <a:prstClr val="black"/>
                </a:solidFill>
                <a:latin typeface="David" pitchFamily="34" charset="-79"/>
                <a:ea typeface="+mn-ea"/>
                <a:cs typeface="David" pitchFamily="34" charset="-79"/>
              </a:rPr>
              <a:t>אֶל אֵל לֹא יוֹשִׁיעַ. </a:t>
            </a:r>
            <a:br>
              <a:rPr lang="he-IL" sz="3100" dirty="0">
                <a:solidFill>
                  <a:prstClr val="black"/>
                </a:solidFill>
                <a:latin typeface="David" pitchFamily="34" charset="-79"/>
                <a:ea typeface="+mn-ea"/>
                <a:cs typeface="David" pitchFamily="34" charset="-79"/>
              </a:rPr>
            </a:br>
            <a:r>
              <a:rPr lang="he-IL" sz="3100" dirty="0">
                <a:solidFill>
                  <a:prstClr val="black"/>
                </a:solidFill>
                <a:latin typeface="David" pitchFamily="34" charset="-79"/>
                <a:ea typeface="+mn-ea"/>
                <a:cs typeface="David" pitchFamily="34" charset="-79"/>
              </a:rPr>
              <a:t>וַאֲנַחְנוּ כּוֹרְעִים וּמִשְׁתַּחֲוִים וּמוֹדִים לִפְנֵי מֶלֶךְ מַלְכֵי הַמְּלָכִים הַקָּדוֹשׁ בָּרוּךְ הוּא, </a:t>
            </a:r>
            <a:br>
              <a:rPr lang="he-IL" sz="3100" dirty="0">
                <a:solidFill>
                  <a:prstClr val="black"/>
                </a:solidFill>
                <a:latin typeface="David" pitchFamily="34" charset="-79"/>
                <a:ea typeface="+mn-ea"/>
                <a:cs typeface="David" pitchFamily="34" charset="-79"/>
              </a:rPr>
            </a:br>
            <a:r>
              <a:rPr lang="he-IL" sz="3100" b="1" dirty="0">
                <a:solidFill>
                  <a:schemeClr val="accent2"/>
                </a:solidFill>
                <a:latin typeface="David" pitchFamily="34" charset="-79"/>
                <a:ea typeface="+mn-ea"/>
                <a:cs typeface="David" pitchFamily="34" charset="-79"/>
              </a:rPr>
              <a:t>שֶׁהוּא נוֹטֶה שָׁמַיִם וְיֹסֵד אָרֶץ, וּמוֹשַׁב יְקָרוֹ בַּשָּׁמַיִם מִמַּעַל, וּשְׁכִינַת עֻזּוֹ בְּגָבְהֵי מְרוֹמִים. </a:t>
            </a:r>
            <a:br>
              <a:rPr lang="he-IL" sz="3100" b="1" dirty="0">
                <a:solidFill>
                  <a:schemeClr val="accent2"/>
                </a:solidFill>
                <a:latin typeface="David" pitchFamily="34" charset="-79"/>
                <a:ea typeface="+mn-ea"/>
                <a:cs typeface="David" pitchFamily="34" charset="-79"/>
              </a:rPr>
            </a:br>
            <a:r>
              <a:rPr lang="he-IL" sz="3100" dirty="0">
                <a:solidFill>
                  <a:prstClr val="black"/>
                </a:solidFill>
                <a:latin typeface="David" pitchFamily="34" charset="-79"/>
                <a:ea typeface="+mn-ea"/>
                <a:cs typeface="David" pitchFamily="34" charset="-79"/>
              </a:rPr>
              <a:t>הוּא אֱלֹהֵינוּ, אֵין עוֹד: </a:t>
            </a:r>
            <a:br>
              <a:rPr lang="he-IL" sz="3100" dirty="0">
                <a:solidFill>
                  <a:prstClr val="black"/>
                </a:solidFill>
                <a:latin typeface="David" pitchFamily="34" charset="-79"/>
                <a:ea typeface="+mn-ea"/>
                <a:cs typeface="David" pitchFamily="34" charset="-79"/>
              </a:rPr>
            </a:br>
            <a:r>
              <a:rPr lang="he-IL" sz="3100" dirty="0">
                <a:solidFill>
                  <a:prstClr val="black"/>
                </a:solidFill>
                <a:latin typeface="David" pitchFamily="34" charset="-79"/>
                <a:ea typeface="+mn-ea"/>
                <a:cs typeface="David" pitchFamily="34" charset="-79"/>
              </a:rPr>
              <a:t>אֱמֶת מַלְכֵּנוּ, אֶפֶס זוּלָתוֹ. כַּכָּתוּב בְּתּוֹרָתוֹ:</a:t>
            </a:r>
            <a:br>
              <a:rPr lang="he-IL" sz="3100" dirty="0">
                <a:solidFill>
                  <a:prstClr val="black"/>
                </a:solidFill>
                <a:latin typeface="David" pitchFamily="34" charset="-79"/>
                <a:ea typeface="+mn-ea"/>
                <a:cs typeface="David" pitchFamily="34" charset="-79"/>
              </a:rPr>
            </a:br>
            <a:r>
              <a:rPr lang="he-IL" sz="3100" dirty="0">
                <a:solidFill>
                  <a:prstClr val="black"/>
                </a:solidFill>
                <a:latin typeface="David" pitchFamily="34" charset="-79"/>
                <a:ea typeface="+mn-ea"/>
                <a:cs typeface="David" pitchFamily="34" charset="-79"/>
              </a:rPr>
              <a:t>וְיָדַעְתָּ הַיּוֹם וַהֲשֵׁבֹתָ אֶל לְבָבֶךָ כִּי יְיָ הוּא הָאֱלֹהִים בַּשָּׁמַיִם מִמַּעַל וְעַל הָאָרֶץ מִתָּחַת אֵין עוֹד:</a:t>
            </a:r>
            <a:r>
              <a:rPr lang="he-IL" sz="2100" dirty="0">
                <a:solidFill>
                  <a:prstClr val="black"/>
                </a:solidFill>
                <a:latin typeface="David" pitchFamily="34" charset="-79"/>
                <a:ea typeface="+mn-ea"/>
                <a:cs typeface="David" pitchFamily="34" charset="-79"/>
              </a:rPr>
              <a:t/>
            </a:r>
            <a:br>
              <a:rPr lang="he-IL" sz="2100" dirty="0">
                <a:solidFill>
                  <a:prstClr val="black"/>
                </a:solidFill>
                <a:latin typeface="David" pitchFamily="34" charset="-79"/>
                <a:ea typeface="+mn-ea"/>
                <a:cs typeface="David" pitchFamily="34" charset="-79"/>
              </a:rPr>
            </a:br>
            <a:r>
              <a:rPr lang="he-IL" sz="2700" b="1" dirty="0" smtClean="0">
                <a:solidFill>
                  <a:schemeClr val="accent3"/>
                </a:solidFill>
                <a:latin typeface="David" pitchFamily="34" charset="-79"/>
                <a:ea typeface="+mn-ea"/>
                <a:cs typeface="David" pitchFamily="34" charset="-79"/>
              </a:rPr>
              <a:t/>
            </a:r>
            <a:br>
              <a:rPr lang="he-IL" sz="2700" b="1" dirty="0" smtClean="0">
                <a:solidFill>
                  <a:schemeClr val="accent3"/>
                </a:solidFill>
                <a:latin typeface="David" pitchFamily="34" charset="-79"/>
                <a:ea typeface="+mn-ea"/>
                <a:cs typeface="David" pitchFamily="34" charset="-79"/>
              </a:rPr>
            </a:br>
            <a:r>
              <a:rPr lang="he-IL" sz="2700" dirty="0">
                <a:solidFill>
                  <a:prstClr val="black"/>
                </a:solidFill>
                <a:latin typeface="David" pitchFamily="34" charset="-79"/>
                <a:ea typeface="+mn-ea"/>
                <a:cs typeface="David" pitchFamily="34" charset="-79"/>
              </a:rPr>
              <a:t/>
            </a:r>
            <a:br>
              <a:rPr lang="he-IL" sz="2700" dirty="0">
                <a:solidFill>
                  <a:prstClr val="black"/>
                </a:solidFill>
                <a:latin typeface="David" pitchFamily="34" charset="-79"/>
                <a:ea typeface="+mn-ea"/>
                <a:cs typeface="David" pitchFamily="34" charset="-79"/>
              </a:rPr>
            </a:br>
            <a:endParaRPr lang="he-IL" dirty="0"/>
          </a:p>
        </p:txBody>
      </p:sp>
      <p:sp>
        <p:nvSpPr>
          <p:cNvPr id="4" name="Rectangle 3"/>
          <p:cNvSpPr/>
          <p:nvPr/>
        </p:nvSpPr>
        <p:spPr>
          <a:xfrm>
            <a:off x="2051720" y="476672"/>
            <a:ext cx="2736304" cy="36004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rtl="0"/>
            <a:r>
              <a:rPr lang="en-GB" sz="2000" dirty="0" smtClean="0"/>
              <a:t>Our duty to praise G-d</a:t>
            </a:r>
            <a:endParaRPr lang="he-IL" sz="2000" dirty="0"/>
          </a:p>
        </p:txBody>
      </p:sp>
      <p:sp>
        <p:nvSpPr>
          <p:cNvPr id="5" name="Rectangle 4"/>
          <p:cNvSpPr/>
          <p:nvPr/>
        </p:nvSpPr>
        <p:spPr>
          <a:xfrm>
            <a:off x="395536" y="1772816"/>
            <a:ext cx="2664296"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rtl="0"/>
            <a:r>
              <a:rPr lang="en-GB" sz="2000" dirty="0" smtClean="0"/>
              <a:t>Explains why it is OUR duty and no one else’s – we were chosen</a:t>
            </a:r>
            <a:endParaRPr lang="he-IL" sz="2000" dirty="0"/>
          </a:p>
        </p:txBody>
      </p:sp>
      <p:sp>
        <p:nvSpPr>
          <p:cNvPr id="6" name="Rectangle 5"/>
          <p:cNvSpPr/>
          <p:nvPr/>
        </p:nvSpPr>
        <p:spPr>
          <a:xfrm>
            <a:off x="2555776" y="4293096"/>
            <a:ext cx="1944216" cy="5040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en-GB" sz="2000" dirty="0" smtClean="0"/>
              <a:t>The praise</a:t>
            </a:r>
            <a:endParaRPr lang="he-IL" sz="2000" dirty="0"/>
          </a:p>
        </p:txBody>
      </p:sp>
    </p:spTree>
    <p:extLst>
      <p:ext uri="{BB962C8B-B14F-4D97-AF65-F5344CB8AC3E}">
        <p14:creationId xmlns:p14="http://schemas.microsoft.com/office/powerpoint/2010/main" val="2155260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23528" y="1340768"/>
            <a:ext cx="8352928" cy="4176464"/>
          </a:xfrm>
          <a:prstGeom prst="rect">
            <a:avLst/>
          </a:prstGeom>
        </p:spPr>
        <p:txBody>
          <a:bodyPr vert="horz" lIns="91440" tIns="45720" rIns="91440" bIns="45720" rtlCol="1">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0">
              <a:buFont typeface="Arial" pitchFamily="34" charset="0"/>
              <a:buNone/>
            </a:pPr>
            <a:r>
              <a:rPr lang="en-GB" sz="4000" b="1" dirty="0" smtClean="0">
                <a:solidFill>
                  <a:schemeClr val="accent3"/>
                </a:solidFill>
                <a:effectLst>
                  <a:outerShdw blurRad="38100" dist="38100" dir="2700000" algn="tl">
                    <a:srgbClr val="000000">
                      <a:alpha val="43137"/>
                    </a:srgbClr>
                  </a:outerShdw>
                </a:effectLst>
                <a:latin typeface="Times New Roman"/>
                <a:ea typeface="Calibri"/>
                <a:cs typeface="David"/>
              </a:rPr>
              <a:t>Everyone has to recognise that He is our G-d,</a:t>
            </a:r>
          </a:p>
          <a:p>
            <a:pPr marL="0" indent="0" algn="ctr" rtl="0">
              <a:buFont typeface="Arial" pitchFamily="34" charset="0"/>
              <a:buNone/>
            </a:pPr>
            <a:r>
              <a:rPr lang="en-GB" sz="4000" b="1" dirty="0" smtClean="0">
                <a:solidFill>
                  <a:schemeClr val="accent3"/>
                </a:solidFill>
                <a:effectLst>
                  <a:outerShdw blurRad="38100" dist="38100" dir="2700000" algn="tl">
                    <a:srgbClr val="000000">
                      <a:alpha val="43137"/>
                    </a:srgbClr>
                  </a:outerShdw>
                </a:effectLst>
                <a:latin typeface="Times New Roman"/>
                <a:ea typeface="Calibri"/>
                <a:cs typeface="David"/>
              </a:rPr>
              <a:t> and our job  is to know that we serve Him and represent Him.</a:t>
            </a:r>
            <a:endParaRPr lang="en-US" sz="4000" b="1" dirty="0" smtClean="0">
              <a:solidFill>
                <a:schemeClr val="accent3"/>
              </a:solidFill>
              <a:effectLst>
                <a:outerShdw blurRad="38100" dist="38100" dir="2700000" algn="tl">
                  <a:srgbClr val="000000">
                    <a:alpha val="43137"/>
                  </a:srgbClr>
                </a:outerShdw>
              </a:effectLst>
              <a:ea typeface="Calibri"/>
              <a:cs typeface="Arial"/>
            </a:endParaRPr>
          </a:p>
          <a:p>
            <a:pPr marL="0" indent="0" algn="ctr" rtl="0">
              <a:buNone/>
            </a:pPr>
            <a:endParaRPr lang="he-IL" sz="4800" dirty="0"/>
          </a:p>
        </p:txBody>
      </p:sp>
    </p:spTree>
    <p:extLst>
      <p:ext uri="{BB962C8B-B14F-4D97-AF65-F5344CB8AC3E}">
        <p14:creationId xmlns:p14="http://schemas.microsoft.com/office/powerpoint/2010/main" val="1440384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he-IL" sz="5400" dirty="0" smtClean="0">
                <a:solidFill>
                  <a:schemeClr val="accent3"/>
                </a:solidFill>
                <a:effectLst>
                  <a:outerShdw blurRad="38100" dist="38100" dir="2700000" algn="tl">
                    <a:srgbClr val="000000">
                      <a:alpha val="43137"/>
                    </a:srgbClr>
                  </a:outerShdw>
                </a:effectLst>
              </a:rPr>
              <a:t>שמע ישראל ה' אלוקינו ה' אחד</a:t>
            </a:r>
            <a:endParaRPr lang="he-IL" sz="5400" dirty="0">
              <a:solidFill>
                <a:schemeClr val="accent3"/>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fontScale="92500" lnSpcReduction="20000"/>
          </a:bodyPr>
          <a:lstStyle/>
          <a:p>
            <a:pPr rtl="0"/>
            <a:r>
              <a:rPr lang="en-GB" dirty="0" smtClean="0">
                <a:solidFill>
                  <a:schemeClr val="tx1"/>
                </a:solidFill>
              </a:rPr>
              <a:t>Application of the First </a:t>
            </a:r>
            <a:r>
              <a:rPr lang="en-GB" dirty="0">
                <a:solidFill>
                  <a:schemeClr val="tx1"/>
                </a:solidFill>
              </a:rPr>
              <a:t>T</a:t>
            </a:r>
            <a:r>
              <a:rPr lang="en-GB" dirty="0" smtClean="0">
                <a:solidFill>
                  <a:schemeClr val="tx1"/>
                </a:solidFill>
              </a:rPr>
              <a:t>wo Commandments </a:t>
            </a:r>
          </a:p>
          <a:p>
            <a:endParaRPr lang="en-GB" dirty="0">
              <a:solidFill>
                <a:schemeClr val="tx1"/>
              </a:solidFill>
            </a:endParaRPr>
          </a:p>
          <a:p>
            <a:pPr rtl="0"/>
            <a:r>
              <a:rPr lang="en-GB" dirty="0" smtClean="0">
                <a:solidFill>
                  <a:schemeClr val="tx1"/>
                </a:solidFill>
              </a:rPr>
              <a:t>“The Pledge of Allegiance”</a:t>
            </a:r>
            <a:endParaRPr lang="he-IL" dirty="0">
              <a:solidFill>
                <a:schemeClr val="tx1"/>
              </a:solidFill>
            </a:endParaRPr>
          </a:p>
        </p:txBody>
      </p:sp>
    </p:spTree>
    <p:extLst>
      <p:ext uri="{BB962C8B-B14F-4D97-AF65-F5344CB8AC3E}">
        <p14:creationId xmlns:p14="http://schemas.microsoft.com/office/powerpoint/2010/main" val="1417634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859</Words>
  <Application>Microsoft Office PowerPoint</Application>
  <PresentationFormat>On-screen Show (4:3)</PresentationFormat>
  <Paragraphs>144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פתיחה – קדושת היום</vt:lpstr>
      <vt:lpstr>Structure</vt:lpstr>
      <vt:lpstr>מלכויות</vt:lpstr>
      <vt:lpstr>PowerPoint Presentation</vt:lpstr>
      <vt:lpstr>How do we translate ש ?</vt:lpstr>
      <vt:lpstr>עָלֵינוּ לְשַׁבֵּחַ לַאֲדוֹן הַכֹּל,  לָתֵת גְּדֻלָּה לְיוֹצֵר בְּרֵאשִׁית,   שֶׁלֹּא עָשָׂנוּ כְּגוֹיֵי הָאֲרָצוֹת, וְלֹא שָׂמָנוּ כְּמִשְׁפְּחוֹת הָאֲדָמָה. שֶׁלֹּא שָׂם חֶלְקֵנוּ כָּהֶם, וגוֹרָלֵנוּ כְּכָל-הֲמוֹנָם,   שֶׁהֵם מִשְׁתַּחֲוִים לְהֶבֶל וָרִיק, וּמִתְפַּלְּלִים אֶל אֵל לֹא יוֹשִׁיעַ.  וַאֲנַחְנוּ כּוֹרְעִים וּמִשְׁתַּחֲוִים וּמוֹדִים לִפְנֵי מֶלֶךְ מַלְכֵי הַמְּלָכִים הַקָּדוֹשׁ בָּרוּךְ הוּא,  שֶׁהוּא נוֹטֶה שָׁמַיִם וְיֹסֵד אָרֶץ, וּמוֹשַׁב יְקָרוֹ בַּשָּׁמַיִם מִמַּעַל, וּשְׁכִינַת עֻזּוֹ בְּגָבְהֵי מְרוֹמִים.  הוּא אֱלֹהֵינוּ, אֵין עוֹד:  אֱמֶת מַלְכֵּנוּ, אֶפֶס זוּלָתוֹ. כַּכָּתוּב בְּתּוֹרָתוֹ: וְיָדַעְתָּ הַיּוֹם וַהֲשֵׁבֹתָ אֶל לְבָבֶךָ כִּי יְיָ הוּא הָאֱלֹהִים בַּשָּׁמַיִם מִמַּעַל וְעַל הָאָרֶץ מִתָּחַת אֵין עוֹד:   </vt:lpstr>
      <vt:lpstr>PowerPoint Presentation</vt:lpstr>
      <vt:lpstr>שמע ישראל ה' אלוקינו ה' אחד</vt:lpstr>
      <vt:lpstr>אשרי</vt:lpstr>
      <vt:lpstr>PowerPoint Presentation</vt:lpstr>
      <vt:lpstr>אתה ובחרתנו</vt:lpstr>
      <vt:lpstr>The Theme of Judaism</vt:lpstr>
      <vt:lpstr>Choosing Avraham</vt:lpstr>
      <vt:lpstr>קרבנות – פרשת פנחס</vt:lpstr>
      <vt:lpstr>מלכויות</vt:lpstr>
      <vt:lpstr>Worldwide Recognition of G-d</vt:lpstr>
      <vt:lpstr>חתימה</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Alexis</dc:creator>
  <cp:lastModifiedBy>Alexis</cp:lastModifiedBy>
  <cp:revision>20</cp:revision>
  <dcterms:created xsi:type="dcterms:W3CDTF">2012-09-13T12:41:28Z</dcterms:created>
  <dcterms:modified xsi:type="dcterms:W3CDTF">2013-09-17T18:23:32Z</dcterms:modified>
</cp:coreProperties>
</file>